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4" r:id="rId1"/>
  </p:sldMasterIdLst>
  <p:notesMasterIdLst>
    <p:notesMasterId r:id="rId9"/>
  </p:notesMasterIdLst>
  <p:handoutMasterIdLst>
    <p:handoutMasterId r:id="rId10"/>
  </p:handoutMasterIdLst>
  <p:sldIdLst>
    <p:sldId id="984" r:id="rId2"/>
    <p:sldId id="1066" r:id="rId3"/>
    <p:sldId id="1065" r:id="rId4"/>
    <p:sldId id="1068" r:id="rId5"/>
    <p:sldId id="1069" r:id="rId6"/>
    <p:sldId id="1061" r:id="rId7"/>
    <p:sldId id="1070" r:id="rId8"/>
  </p:sldIdLst>
  <p:sldSz cx="9144000" cy="6858000" type="screen4x3"/>
  <p:notesSz cx="7010400" cy="9296400"/>
  <p:defaultTextStyle>
    <a:defPPr>
      <a:defRPr lang="en-US"/>
    </a:defPPr>
    <a:lvl1pPr algn="l" rtl="0" fontAlgn="base">
      <a:spcBef>
        <a:spcPct val="0"/>
      </a:spcBef>
      <a:spcAft>
        <a:spcPct val="0"/>
      </a:spcAft>
      <a:defRPr sz="1000" b="1" kern="1200">
        <a:solidFill>
          <a:schemeClr val="tx1"/>
        </a:solidFill>
        <a:latin typeface="CG Times" charset="0"/>
        <a:ea typeface="MS PGothic" pitchFamily="34" charset="-128"/>
        <a:cs typeface="+mn-cs"/>
      </a:defRPr>
    </a:lvl1pPr>
    <a:lvl2pPr marL="457200" algn="l" rtl="0" fontAlgn="base">
      <a:spcBef>
        <a:spcPct val="0"/>
      </a:spcBef>
      <a:spcAft>
        <a:spcPct val="0"/>
      </a:spcAft>
      <a:defRPr sz="1000" b="1" kern="1200">
        <a:solidFill>
          <a:schemeClr val="tx1"/>
        </a:solidFill>
        <a:latin typeface="CG Times" charset="0"/>
        <a:ea typeface="MS PGothic" pitchFamily="34" charset="-128"/>
        <a:cs typeface="+mn-cs"/>
      </a:defRPr>
    </a:lvl2pPr>
    <a:lvl3pPr marL="914400" algn="l" rtl="0" fontAlgn="base">
      <a:spcBef>
        <a:spcPct val="0"/>
      </a:spcBef>
      <a:spcAft>
        <a:spcPct val="0"/>
      </a:spcAft>
      <a:defRPr sz="1000" b="1" kern="1200">
        <a:solidFill>
          <a:schemeClr val="tx1"/>
        </a:solidFill>
        <a:latin typeface="CG Times" charset="0"/>
        <a:ea typeface="MS PGothic" pitchFamily="34" charset="-128"/>
        <a:cs typeface="+mn-cs"/>
      </a:defRPr>
    </a:lvl3pPr>
    <a:lvl4pPr marL="1371600" algn="l" rtl="0" fontAlgn="base">
      <a:spcBef>
        <a:spcPct val="0"/>
      </a:spcBef>
      <a:spcAft>
        <a:spcPct val="0"/>
      </a:spcAft>
      <a:defRPr sz="1000" b="1" kern="1200">
        <a:solidFill>
          <a:schemeClr val="tx1"/>
        </a:solidFill>
        <a:latin typeface="CG Times" charset="0"/>
        <a:ea typeface="MS PGothic" pitchFamily="34" charset="-128"/>
        <a:cs typeface="+mn-cs"/>
      </a:defRPr>
    </a:lvl4pPr>
    <a:lvl5pPr marL="1828800" algn="l" rtl="0" fontAlgn="base">
      <a:spcBef>
        <a:spcPct val="0"/>
      </a:spcBef>
      <a:spcAft>
        <a:spcPct val="0"/>
      </a:spcAft>
      <a:defRPr sz="1000" b="1" kern="1200">
        <a:solidFill>
          <a:schemeClr val="tx1"/>
        </a:solidFill>
        <a:latin typeface="CG Times" charset="0"/>
        <a:ea typeface="MS PGothic" pitchFamily="34" charset="-128"/>
        <a:cs typeface="+mn-cs"/>
      </a:defRPr>
    </a:lvl5pPr>
    <a:lvl6pPr marL="2286000" algn="l" defTabSz="914400" rtl="0" eaLnBrk="1" latinLnBrk="0" hangingPunct="1">
      <a:defRPr sz="1000" b="1" kern="1200">
        <a:solidFill>
          <a:schemeClr val="tx1"/>
        </a:solidFill>
        <a:latin typeface="CG Times" charset="0"/>
        <a:ea typeface="MS PGothic" pitchFamily="34" charset="-128"/>
        <a:cs typeface="+mn-cs"/>
      </a:defRPr>
    </a:lvl6pPr>
    <a:lvl7pPr marL="2743200" algn="l" defTabSz="914400" rtl="0" eaLnBrk="1" latinLnBrk="0" hangingPunct="1">
      <a:defRPr sz="1000" b="1" kern="1200">
        <a:solidFill>
          <a:schemeClr val="tx1"/>
        </a:solidFill>
        <a:latin typeface="CG Times" charset="0"/>
        <a:ea typeface="MS PGothic" pitchFamily="34" charset="-128"/>
        <a:cs typeface="+mn-cs"/>
      </a:defRPr>
    </a:lvl7pPr>
    <a:lvl8pPr marL="3200400" algn="l" defTabSz="914400" rtl="0" eaLnBrk="1" latinLnBrk="0" hangingPunct="1">
      <a:defRPr sz="1000" b="1" kern="1200">
        <a:solidFill>
          <a:schemeClr val="tx1"/>
        </a:solidFill>
        <a:latin typeface="CG Times" charset="0"/>
        <a:ea typeface="MS PGothic" pitchFamily="34" charset="-128"/>
        <a:cs typeface="+mn-cs"/>
      </a:defRPr>
    </a:lvl8pPr>
    <a:lvl9pPr marL="3657600" algn="l" defTabSz="914400" rtl="0" eaLnBrk="1" latinLnBrk="0" hangingPunct="1">
      <a:defRPr sz="1000" b="1" kern="1200">
        <a:solidFill>
          <a:schemeClr val="tx1"/>
        </a:solidFill>
        <a:latin typeface="CG Times"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0000FF"/>
    <a:srgbClr val="FFFFFF"/>
    <a:srgbClr val="FF0000"/>
    <a:srgbClr val="092E5C"/>
    <a:srgbClr val="33FF00"/>
    <a:srgbClr val="1F497D"/>
    <a:srgbClr val="CCCCCC"/>
    <a:srgbClr val="FFCC66"/>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967" autoAdjust="0"/>
    <p:restoredTop sz="96571" autoAdjust="0"/>
  </p:normalViewPr>
  <p:slideViewPr>
    <p:cSldViewPr>
      <p:cViewPr>
        <p:scale>
          <a:sx n="97" d="100"/>
          <a:sy n="97" d="100"/>
        </p:scale>
        <p:origin x="2312" y="1464"/>
      </p:cViewPr>
      <p:guideLst>
        <p:guide orient="horz" pos="2160"/>
        <p:guide pos="2880"/>
      </p:guideLst>
    </p:cSldViewPr>
  </p:slideViewPr>
  <p:outlineViewPr>
    <p:cViewPr>
      <p:scale>
        <a:sx n="33" d="100"/>
        <a:sy n="33" d="100"/>
      </p:scale>
      <p:origin x="0" y="19592"/>
    </p:cViewPr>
  </p:outlineViewPr>
  <p:notesTextViewPr>
    <p:cViewPr>
      <p:scale>
        <a:sx n="100" d="100"/>
        <a:sy n="100" d="100"/>
      </p:scale>
      <p:origin x="0" y="0"/>
    </p:cViewPr>
  </p:notesTextViewPr>
  <p:sorterViewPr>
    <p:cViewPr>
      <p:scale>
        <a:sx n="193" d="100"/>
        <a:sy n="193" d="100"/>
      </p:scale>
      <p:origin x="0" y="0"/>
    </p:cViewPr>
  </p:sorter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4722" name="Rectangle 2"/>
          <p:cNvSpPr>
            <a:spLocks noGrp="1" noChangeArrowheads="1"/>
          </p:cNvSpPr>
          <p:nvPr>
            <p:ph type="hdr" sz="quarter"/>
          </p:nvPr>
        </p:nvSpPr>
        <p:spPr bwMode="auto">
          <a:xfrm>
            <a:off x="0" y="0"/>
            <a:ext cx="3038539" cy="464180"/>
          </a:xfrm>
          <a:prstGeom prst="rect">
            <a:avLst/>
          </a:prstGeom>
          <a:noFill/>
          <a:ln w="9525">
            <a:noFill/>
            <a:miter lim="800000"/>
            <a:headEnd/>
            <a:tailEnd/>
          </a:ln>
          <a:effectLst/>
        </p:spPr>
        <p:txBody>
          <a:bodyPr vert="horz" wrap="square" lIns="93176" tIns="46588" rIns="93176" bIns="46588" numCol="1" anchor="t" anchorCtr="0" compatLnSpc="1">
            <a:prstTxWarp prst="textNoShape">
              <a:avLst/>
            </a:prstTxWarp>
          </a:bodyPr>
          <a:lstStyle>
            <a:lvl1pPr defTabSz="931154" eaLnBrk="0" hangingPunct="0">
              <a:defRPr sz="1200">
                <a:latin typeface="Arial" charset="0"/>
                <a:ea typeface="+mn-ea"/>
                <a:cs typeface="+mn-cs"/>
              </a:defRPr>
            </a:lvl1pPr>
          </a:lstStyle>
          <a:p>
            <a:pPr>
              <a:defRPr/>
            </a:pPr>
            <a:endParaRPr lang="en-US" dirty="0"/>
          </a:p>
        </p:txBody>
      </p:sp>
      <p:sp>
        <p:nvSpPr>
          <p:cNvPr id="414723" name="Rectangle 3"/>
          <p:cNvSpPr>
            <a:spLocks noGrp="1" noChangeArrowheads="1"/>
          </p:cNvSpPr>
          <p:nvPr>
            <p:ph type="dt" sz="quarter" idx="1"/>
          </p:nvPr>
        </p:nvSpPr>
        <p:spPr bwMode="auto">
          <a:xfrm>
            <a:off x="3971861" y="0"/>
            <a:ext cx="3038539" cy="464180"/>
          </a:xfrm>
          <a:prstGeom prst="rect">
            <a:avLst/>
          </a:prstGeom>
          <a:noFill/>
          <a:ln w="9525">
            <a:noFill/>
            <a:miter lim="800000"/>
            <a:headEnd/>
            <a:tailEnd/>
          </a:ln>
          <a:effectLst/>
        </p:spPr>
        <p:txBody>
          <a:bodyPr vert="horz" wrap="square" lIns="93176" tIns="46588" rIns="93176" bIns="46588" numCol="1" anchor="t" anchorCtr="0" compatLnSpc="1">
            <a:prstTxWarp prst="textNoShape">
              <a:avLst/>
            </a:prstTxWarp>
          </a:bodyPr>
          <a:lstStyle>
            <a:lvl1pPr algn="r" defTabSz="931154" eaLnBrk="0" hangingPunct="0">
              <a:defRPr sz="1200">
                <a:latin typeface="Arial" charset="0"/>
                <a:ea typeface="+mn-ea"/>
                <a:cs typeface="+mn-cs"/>
              </a:defRPr>
            </a:lvl1pPr>
          </a:lstStyle>
          <a:p>
            <a:pPr>
              <a:defRPr/>
            </a:pPr>
            <a:endParaRPr lang="en-US" dirty="0"/>
          </a:p>
        </p:txBody>
      </p:sp>
      <p:sp>
        <p:nvSpPr>
          <p:cNvPr id="414724" name="Rectangle 4"/>
          <p:cNvSpPr>
            <a:spLocks noGrp="1" noChangeArrowheads="1"/>
          </p:cNvSpPr>
          <p:nvPr>
            <p:ph type="ftr" sz="quarter" idx="2"/>
          </p:nvPr>
        </p:nvSpPr>
        <p:spPr bwMode="auto">
          <a:xfrm>
            <a:off x="0" y="8832221"/>
            <a:ext cx="3038539" cy="464180"/>
          </a:xfrm>
          <a:prstGeom prst="rect">
            <a:avLst/>
          </a:prstGeom>
          <a:noFill/>
          <a:ln w="9525">
            <a:noFill/>
            <a:miter lim="800000"/>
            <a:headEnd/>
            <a:tailEnd/>
          </a:ln>
          <a:effectLst/>
        </p:spPr>
        <p:txBody>
          <a:bodyPr vert="horz" wrap="square" lIns="93176" tIns="46588" rIns="93176" bIns="46588" numCol="1" anchor="b" anchorCtr="0" compatLnSpc="1">
            <a:prstTxWarp prst="textNoShape">
              <a:avLst/>
            </a:prstTxWarp>
          </a:bodyPr>
          <a:lstStyle>
            <a:lvl1pPr defTabSz="931154" eaLnBrk="0" hangingPunct="0">
              <a:defRPr sz="1200">
                <a:latin typeface="Arial" charset="0"/>
                <a:ea typeface="+mn-ea"/>
                <a:cs typeface="+mn-cs"/>
              </a:defRPr>
            </a:lvl1pPr>
          </a:lstStyle>
          <a:p>
            <a:pPr>
              <a:defRPr/>
            </a:pPr>
            <a:endParaRPr lang="en-US" dirty="0"/>
          </a:p>
        </p:txBody>
      </p:sp>
      <p:sp>
        <p:nvSpPr>
          <p:cNvPr id="414725" name="Rectangle 5"/>
          <p:cNvSpPr>
            <a:spLocks noGrp="1" noChangeArrowheads="1"/>
          </p:cNvSpPr>
          <p:nvPr>
            <p:ph type="sldNum" sz="quarter" idx="3"/>
          </p:nvPr>
        </p:nvSpPr>
        <p:spPr bwMode="auto">
          <a:xfrm>
            <a:off x="3971861" y="8832221"/>
            <a:ext cx="3038539" cy="464180"/>
          </a:xfrm>
          <a:prstGeom prst="rect">
            <a:avLst/>
          </a:prstGeom>
          <a:noFill/>
          <a:ln w="9525">
            <a:noFill/>
            <a:miter lim="800000"/>
            <a:headEnd/>
            <a:tailEnd/>
          </a:ln>
          <a:effectLst/>
        </p:spPr>
        <p:txBody>
          <a:bodyPr vert="horz" wrap="square" lIns="93176" tIns="46588" rIns="93176" bIns="46588" numCol="1" anchor="b" anchorCtr="0" compatLnSpc="1">
            <a:prstTxWarp prst="textNoShape">
              <a:avLst/>
            </a:prstTxWarp>
          </a:bodyPr>
          <a:lstStyle>
            <a:lvl1pPr algn="r" defTabSz="931154" eaLnBrk="0" hangingPunct="0">
              <a:defRPr sz="1200">
                <a:latin typeface="Arial" pitchFamily="34" charset="0"/>
              </a:defRPr>
            </a:lvl1pPr>
          </a:lstStyle>
          <a:p>
            <a:pPr>
              <a:defRPr/>
            </a:pPr>
            <a:fld id="{077A3A7E-F5CD-46D3-A13A-1E89DDCE1BDC}" type="slidenum">
              <a:rPr lang="en-US"/>
              <a:pPr>
                <a:defRPr/>
              </a:pPr>
              <a:t>‹#›</a:t>
            </a:fld>
            <a:endParaRPr lang="en-US" dirty="0"/>
          </a:p>
        </p:txBody>
      </p:sp>
    </p:spTree>
    <p:extLst>
      <p:ext uri="{BB962C8B-B14F-4D97-AF65-F5344CB8AC3E}">
        <p14:creationId xmlns:p14="http://schemas.microsoft.com/office/powerpoint/2010/main" val="34343841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38539" cy="464180"/>
          </a:xfrm>
          <a:prstGeom prst="rect">
            <a:avLst/>
          </a:prstGeom>
          <a:noFill/>
          <a:ln w="9525">
            <a:noFill/>
            <a:miter lim="800000"/>
            <a:headEnd/>
            <a:tailEnd/>
          </a:ln>
          <a:effectLst/>
        </p:spPr>
        <p:txBody>
          <a:bodyPr vert="horz" wrap="square" lIns="93176" tIns="46588" rIns="93176" bIns="46588" numCol="1" anchor="t" anchorCtr="0" compatLnSpc="1">
            <a:prstTxWarp prst="textNoShape">
              <a:avLst/>
            </a:prstTxWarp>
          </a:bodyPr>
          <a:lstStyle>
            <a:lvl1pPr defTabSz="931154" eaLnBrk="0" hangingPunct="0">
              <a:defRPr sz="1200">
                <a:latin typeface="Arial" charset="0"/>
                <a:ea typeface="+mn-ea"/>
                <a:cs typeface="+mn-cs"/>
              </a:defRPr>
            </a:lvl1pPr>
          </a:lstStyle>
          <a:p>
            <a:pPr>
              <a:defRPr/>
            </a:pPr>
            <a:endParaRPr lang="en-US" dirty="0"/>
          </a:p>
        </p:txBody>
      </p:sp>
      <p:sp>
        <p:nvSpPr>
          <p:cNvPr id="5123" name="Rectangle 3"/>
          <p:cNvSpPr>
            <a:spLocks noGrp="1" noChangeArrowheads="1"/>
          </p:cNvSpPr>
          <p:nvPr>
            <p:ph type="dt" idx="1"/>
          </p:nvPr>
        </p:nvSpPr>
        <p:spPr bwMode="auto">
          <a:xfrm>
            <a:off x="3971861" y="0"/>
            <a:ext cx="3038539" cy="464180"/>
          </a:xfrm>
          <a:prstGeom prst="rect">
            <a:avLst/>
          </a:prstGeom>
          <a:noFill/>
          <a:ln w="9525">
            <a:noFill/>
            <a:miter lim="800000"/>
            <a:headEnd/>
            <a:tailEnd/>
          </a:ln>
          <a:effectLst/>
        </p:spPr>
        <p:txBody>
          <a:bodyPr vert="horz" wrap="square" lIns="93176" tIns="46588" rIns="93176" bIns="46588" numCol="1" anchor="t" anchorCtr="0" compatLnSpc="1">
            <a:prstTxWarp prst="textNoShape">
              <a:avLst/>
            </a:prstTxWarp>
          </a:bodyPr>
          <a:lstStyle>
            <a:lvl1pPr algn="r" defTabSz="931154" eaLnBrk="0" hangingPunct="0">
              <a:defRPr sz="1200">
                <a:latin typeface="Arial" charset="0"/>
                <a:ea typeface="+mn-ea"/>
                <a:cs typeface="+mn-cs"/>
              </a:defRPr>
            </a:lvl1pPr>
          </a:lstStyle>
          <a:p>
            <a:pPr>
              <a:defRPr/>
            </a:pPr>
            <a:endParaRPr lang="en-US" dirty="0"/>
          </a:p>
        </p:txBody>
      </p:sp>
      <p:sp>
        <p:nvSpPr>
          <p:cNvPr id="5124" name="Rectangle 4"/>
          <p:cNvSpPr>
            <a:spLocks noGrp="1" noRot="1" noChangeAspect="1" noChangeArrowheads="1" noTextEdit="1"/>
          </p:cNvSpPr>
          <p:nvPr>
            <p:ph type="sldImg" idx="2"/>
          </p:nvPr>
        </p:nvSpPr>
        <p:spPr bwMode="auto">
          <a:xfrm>
            <a:off x="1181100" y="698500"/>
            <a:ext cx="4649788"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934935" y="4416111"/>
            <a:ext cx="5140530" cy="4182419"/>
          </a:xfrm>
          <a:prstGeom prst="rect">
            <a:avLst/>
          </a:prstGeom>
          <a:noFill/>
          <a:ln w="9525">
            <a:noFill/>
            <a:miter lim="800000"/>
            <a:headEnd/>
            <a:tailEnd/>
          </a:ln>
          <a:effectLst/>
        </p:spPr>
        <p:txBody>
          <a:bodyPr vert="horz" wrap="square" lIns="93176" tIns="46588" rIns="93176" bIns="46588" numCol="1" anchor="t" anchorCtr="0" compatLnSpc="1">
            <a:prstTxWarp prst="textNoShape">
              <a:avLst/>
            </a:prstTxWarp>
          </a:bodyPr>
          <a:lstStyle/>
          <a:p>
            <a:pPr lvl="0"/>
            <a:r>
              <a:rPr lang="en-US" noProof="0" smtClean="0"/>
              <a:t>Click to edit Master text styles</a:t>
            </a:r>
          </a:p>
          <a:p>
            <a:pPr lvl="0"/>
            <a:r>
              <a:rPr lang="en-US" noProof="0" smtClean="0"/>
              <a:t>Second level</a:t>
            </a:r>
          </a:p>
          <a:p>
            <a:pPr lvl="0"/>
            <a:r>
              <a:rPr lang="en-US" noProof="0" smtClean="0"/>
              <a:t>Third level</a:t>
            </a:r>
          </a:p>
          <a:p>
            <a:pPr lvl="0"/>
            <a:r>
              <a:rPr lang="en-US" noProof="0" smtClean="0"/>
              <a:t>Fourth level</a:t>
            </a:r>
          </a:p>
          <a:p>
            <a:pPr lvl="0"/>
            <a:r>
              <a:rPr lang="en-US" noProof="0" smtClean="0"/>
              <a:t>Fifth level</a:t>
            </a:r>
          </a:p>
        </p:txBody>
      </p:sp>
      <p:sp>
        <p:nvSpPr>
          <p:cNvPr id="5126" name="Rectangle 6"/>
          <p:cNvSpPr>
            <a:spLocks noGrp="1" noChangeArrowheads="1"/>
          </p:cNvSpPr>
          <p:nvPr>
            <p:ph type="ftr" sz="quarter" idx="4"/>
          </p:nvPr>
        </p:nvSpPr>
        <p:spPr bwMode="auto">
          <a:xfrm>
            <a:off x="0" y="8832221"/>
            <a:ext cx="3038539" cy="464180"/>
          </a:xfrm>
          <a:prstGeom prst="rect">
            <a:avLst/>
          </a:prstGeom>
          <a:noFill/>
          <a:ln w="9525">
            <a:noFill/>
            <a:miter lim="800000"/>
            <a:headEnd/>
            <a:tailEnd/>
          </a:ln>
          <a:effectLst/>
        </p:spPr>
        <p:txBody>
          <a:bodyPr vert="horz" wrap="square" lIns="93176" tIns="46588" rIns="93176" bIns="46588" numCol="1" anchor="b" anchorCtr="0" compatLnSpc="1">
            <a:prstTxWarp prst="textNoShape">
              <a:avLst/>
            </a:prstTxWarp>
          </a:bodyPr>
          <a:lstStyle>
            <a:lvl1pPr defTabSz="931154" eaLnBrk="0" hangingPunct="0">
              <a:defRPr sz="1200">
                <a:latin typeface="Arial" charset="0"/>
                <a:ea typeface="+mn-ea"/>
                <a:cs typeface="+mn-cs"/>
              </a:defRPr>
            </a:lvl1pPr>
          </a:lstStyle>
          <a:p>
            <a:pPr>
              <a:defRPr/>
            </a:pPr>
            <a:endParaRPr lang="en-US" dirty="0"/>
          </a:p>
        </p:txBody>
      </p:sp>
      <p:sp>
        <p:nvSpPr>
          <p:cNvPr id="5127" name="Rectangle 7"/>
          <p:cNvSpPr>
            <a:spLocks noGrp="1" noChangeArrowheads="1"/>
          </p:cNvSpPr>
          <p:nvPr>
            <p:ph type="sldNum" sz="quarter" idx="5"/>
          </p:nvPr>
        </p:nvSpPr>
        <p:spPr bwMode="auto">
          <a:xfrm>
            <a:off x="3971861" y="8832221"/>
            <a:ext cx="3038539" cy="464180"/>
          </a:xfrm>
          <a:prstGeom prst="rect">
            <a:avLst/>
          </a:prstGeom>
          <a:noFill/>
          <a:ln w="9525">
            <a:noFill/>
            <a:miter lim="800000"/>
            <a:headEnd/>
            <a:tailEnd/>
          </a:ln>
          <a:effectLst/>
        </p:spPr>
        <p:txBody>
          <a:bodyPr vert="horz" wrap="square" lIns="93176" tIns="46588" rIns="93176" bIns="46588" numCol="1" anchor="b" anchorCtr="0" compatLnSpc="1">
            <a:prstTxWarp prst="textNoShape">
              <a:avLst/>
            </a:prstTxWarp>
          </a:bodyPr>
          <a:lstStyle>
            <a:lvl1pPr algn="r" defTabSz="931154" eaLnBrk="0" hangingPunct="0">
              <a:defRPr sz="1200">
                <a:latin typeface="Arial" pitchFamily="34" charset="0"/>
              </a:defRPr>
            </a:lvl1pPr>
          </a:lstStyle>
          <a:p>
            <a:pPr>
              <a:defRPr/>
            </a:pPr>
            <a:fld id="{CFA596D1-2086-497E-B86B-EDC648C59BE0}" type="slidenum">
              <a:rPr lang="en-US"/>
              <a:pPr>
                <a:defRPr/>
              </a:pPr>
              <a:t>‹#›</a:t>
            </a:fld>
            <a:endParaRPr lang="en-US" dirty="0"/>
          </a:p>
        </p:txBody>
      </p:sp>
    </p:spTree>
    <p:extLst>
      <p:ext uri="{BB962C8B-B14F-4D97-AF65-F5344CB8AC3E}">
        <p14:creationId xmlns:p14="http://schemas.microsoft.com/office/powerpoint/2010/main" val="172106091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1pPr>
    <a:lvl2pPr marL="742950" indent="-285750"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2pPr>
    <a:lvl3pPr marL="1143000" indent="-228600"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3pPr>
    <a:lvl4pPr marL="1600200" indent="-228600"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4pPr>
    <a:lvl5pPr marL="2057400" indent="-228600"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18"/>
          <p:cNvSpPr txBox="1">
            <a:spLocks noChangeArrowheads="1"/>
          </p:cNvSpPr>
          <p:nvPr/>
        </p:nvSpPr>
        <p:spPr bwMode="auto">
          <a:xfrm>
            <a:off x="8739188" y="214313"/>
            <a:ext cx="74612" cy="214312"/>
          </a:xfrm>
          <a:prstGeom prst="rect">
            <a:avLst/>
          </a:prstGeom>
          <a:noFill/>
          <a:ln>
            <a:noFill/>
          </a:ln>
          <a:extLst/>
        </p:spPr>
        <p:txBody>
          <a:bodyPr wrap="none" lIns="0" rIns="0">
            <a:spAutoFit/>
          </a:bodyPr>
          <a:lstStyle>
            <a:lvl1pPr eaLnBrk="0" hangingPunct="0">
              <a:defRPr sz="1000" b="1">
                <a:solidFill>
                  <a:schemeClr val="tx1"/>
                </a:solidFill>
                <a:latin typeface="CG Times" charset="0"/>
                <a:ea typeface="MS PGothic" pitchFamily="34" charset="-128"/>
              </a:defRPr>
            </a:lvl1pPr>
            <a:lvl2pPr marL="742950" indent="-285750" eaLnBrk="0" hangingPunct="0">
              <a:defRPr sz="1000" b="1">
                <a:solidFill>
                  <a:schemeClr val="tx1"/>
                </a:solidFill>
                <a:latin typeface="CG Times" charset="0"/>
                <a:ea typeface="MS PGothic" pitchFamily="34" charset="-128"/>
              </a:defRPr>
            </a:lvl2pPr>
            <a:lvl3pPr marL="1143000" indent="-228600" eaLnBrk="0" hangingPunct="0">
              <a:defRPr sz="1000" b="1">
                <a:solidFill>
                  <a:schemeClr val="tx1"/>
                </a:solidFill>
                <a:latin typeface="CG Times" charset="0"/>
                <a:ea typeface="MS PGothic" pitchFamily="34" charset="-128"/>
              </a:defRPr>
            </a:lvl3pPr>
            <a:lvl4pPr marL="1600200" indent="-228600" eaLnBrk="0" hangingPunct="0">
              <a:defRPr sz="1000" b="1">
                <a:solidFill>
                  <a:schemeClr val="tx1"/>
                </a:solidFill>
                <a:latin typeface="CG Times" charset="0"/>
                <a:ea typeface="MS PGothic" pitchFamily="34" charset="-128"/>
              </a:defRPr>
            </a:lvl4pPr>
            <a:lvl5pPr marL="2057400" indent="-228600" eaLnBrk="0" hangingPunct="0">
              <a:defRPr sz="1000" b="1">
                <a:solidFill>
                  <a:schemeClr val="tx1"/>
                </a:solidFill>
                <a:latin typeface="CG Times" charset="0"/>
                <a:ea typeface="MS PGothic" pitchFamily="34" charset="-128"/>
              </a:defRPr>
            </a:lvl5pPr>
            <a:lvl6pPr marL="2514600" indent="-228600" eaLnBrk="0" fontAlgn="base" hangingPunct="0">
              <a:spcBef>
                <a:spcPct val="0"/>
              </a:spcBef>
              <a:spcAft>
                <a:spcPct val="0"/>
              </a:spcAft>
              <a:defRPr sz="1000" b="1">
                <a:solidFill>
                  <a:schemeClr val="tx1"/>
                </a:solidFill>
                <a:latin typeface="CG Times" charset="0"/>
                <a:ea typeface="MS PGothic" pitchFamily="34" charset="-128"/>
              </a:defRPr>
            </a:lvl6pPr>
            <a:lvl7pPr marL="2971800" indent="-228600" eaLnBrk="0" fontAlgn="base" hangingPunct="0">
              <a:spcBef>
                <a:spcPct val="0"/>
              </a:spcBef>
              <a:spcAft>
                <a:spcPct val="0"/>
              </a:spcAft>
              <a:defRPr sz="1000" b="1">
                <a:solidFill>
                  <a:schemeClr val="tx1"/>
                </a:solidFill>
                <a:latin typeface="CG Times" charset="0"/>
                <a:ea typeface="MS PGothic" pitchFamily="34" charset="-128"/>
              </a:defRPr>
            </a:lvl7pPr>
            <a:lvl8pPr marL="3429000" indent="-228600" eaLnBrk="0" fontAlgn="base" hangingPunct="0">
              <a:spcBef>
                <a:spcPct val="0"/>
              </a:spcBef>
              <a:spcAft>
                <a:spcPct val="0"/>
              </a:spcAft>
              <a:defRPr sz="1000" b="1">
                <a:solidFill>
                  <a:schemeClr val="tx1"/>
                </a:solidFill>
                <a:latin typeface="CG Times" charset="0"/>
                <a:ea typeface="MS PGothic" pitchFamily="34" charset="-128"/>
              </a:defRPr>
            </a:lvl8pPr>
            <a:lvl9pPr marL="3886200" indent="-228600" eaLnBrk="0" fontAlgn="base" hangingPunct="0">
              <a:spcBef>
                <a:spcPct val="0"/>
              </a:spcBef>
              <a:spcAft>
                <a:spcPct val="0"/>
              </a:spcAft>
              <a:defRPr sz="1000" b="1">
                <a:solidFill>
                  <a:schemeClr val="tx1"/>
                </a:solidFill>
                <a:latin typeface="CG Times" charset="0"/>
                <a:ea typeface="MS PGothic" pitchFamily="34" charset="-128"/>
              </a:defRPr>
            </a:lvl9pPr>
          </a:lstStyle>
          <a:p>
            <a:pPr>
              <a:defRPr/>
            </a:pPr>
            <a:r>
              <a:rPr lang="en-US" sz="800" dirty="0" smtClean="0">
                <a:solidFill>
                  <a:srgbClr val="FFFFFF"/>
                </a:solidFill>
                <a:latin typeface="Arial" pitchFamily="34" charset="0"/>
              </a:rPr>
              <a:t>®</a:t>
            </a:r>
          </a:p>
        </p:txBody>
      </p:sp>
      <p:pic>
        <p:nvPicPr>
          <p:cNvPr id="5" name="Picture 10" descr="OGC header 20101220.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descr="Picture 7.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1000" y="6096000"/>
            <a:ext cx="1381125"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3875" name="Rectangle 3"/>
          <p:cNvSpPr>
            <a:spLocks noGrp="1" noChangeArrowheads="1"/>
          </p:cNvSpPr>
          <p:nvPr>
            <p:ph type="ctrTitle"/>
          </p:nvPr>
        </p:nvSpPr>
        <p:spPr>
          <a:xfrm>
            <a:off x="762000" y="3276600"/>
            <a:ext cx="7772400" cy="1143000"/>
          </a:xfrm>
        </p:spPr>
        <p:txBody>
          <a:bodyPr/>
          <a:lstStyle>
            <a:lvl1pPr>
              <a:defRPr sz="3200">
                <a:latin typeface="Arial Black" pitchFamily="34" charset="0"/>
              </a:defRPr>
            </a:lvl1pPr>
          </a:lstStyle>
          <a:p>
            <a:r>
              <a:rPr lang="en-US" smtClean="0"/>
              <a:t>Click to edit Master title style</a:t>
            </a:r>
            <a:endParaRPr lang="en-US" dirty="0"/>
          </a:p>
        </p:txBody>
      </p:sp>
      <p:sp>
        <p:nvSpPr>
          <p:cNvPr id="463876" name="Rectangle 4"/>
          <p:cNvSpPr>
            <a:spLocks noGrp="1" noChangeArrowheads="1"/>
          </p:cNvSpPr>
          <p:nvPr>
            <p:ph type="subTitle" idx="1"/>
          </p:nvPr>
        </p:nvSpPr>
        <p:spPr>
          <a:xfrm>
            <a:off x="1447800" y="4572000"/>
            <a:ext cx="6400800" cy="1371600"/>
          </a:xfrm>
        </p:spPr>
        <p:txBody>
          <a:bodyPr/>
          <a:lstStyle>
            <a:lvl1pPr marL="0" indent="0" algn="ctr">
              <a:buFontTx/>
              <a:buNone/>
              <a:defRPr sz="1800">
                <a:solidFill>
                  <a:srgbClr val="092E5C"/>
                </a:solidFill>
              </a:defRPr>
            </a:lvl1pPr>
          </a:lstStyle>
          <a:p>
            <a:r>
              <a:rPr lang="en-US" smtClean="0"/>
              <a:t>Click to edit Master subtitle style</a:t>
            </a:r>
            <a:endParaRPr lang="en-US" dirty="0"/>
          </a:p>
        </p:txBody>
      </p:sp>
      <p:sp>
        <p:nvSpPr>
          <p:cNvPr id="9" name="Rectangle 2"/>
          <p:cNvSpPr>
            <a:spLocks noGrp="1" noChangeArrowheads="1"/>
          </p:cNvSpPr>
          <p:nvPr>
            <p:ph type="ftr" sz="quarter" idx="10"/>
          </p:nvPr>
        </p:nvSpPr>
        <p:spPr>
          <a:xfrm>
            <a:off x="3009900" y="6400800"/>
            <a:ext cx="3276600" cy="304800"/>
          </a:xfrm>
        </p:spPr>
        <p:txBody>
          <a:bodyPr/>
          <a:lstStyle>
            <a:lvl1pPr>
              <a:defRPr dirty="0" smtClean="0">
                <a:effectLst>
                  <a:outerShdw blurRad="38100" dist="38100" dir="2700000" algn="tl">
                    <a:srgbClr val="C0C0C0"/>
                  </a:outerShdw>
                </a:effectLst>
              </a:defRPr>
            </a:lvl1pPr>
          </a:lstStyle>
          <a:p>
            <a:pPr>
              <a:defRPr/>
            </a:pPr>
            <a:r>
              <a:rPr lang="en-US" dirty="0" smtClean="0"/>
              <a:t>Copyright © 2016 Open Geospatial Consortium</a:t>
            </a:r>
            <a:endParaRPr lang="en-US" dirty="0"/>
          </a:p>
        </p:txBody>
      </p:sp>
      <p:sp>
        <p:nvSpPr>
          <p:cNvPr id="8" name="Rectangle 6"/>
          <p:cNvSpPr>
            <a:spLocks noGrp="1" noChangeArrowheads="1"/>
          </p:cNvSpPr>
          <p:nvPr>
            <p:ph type="sldNum" sz="quarter" idx="11"/>
          </p:nvPr>
        </p:nvSpPr>
        <p:spPr>
          <a:xfrm>
            <a:off x="6858000" y="6400800"/>
            <a:ext cx="1905000" cy="228600"/>
          </a:xfrm>
          <a:ln/>
        </p:spPr>
        <p:txBody>
          <a:bodyPr/>
          <a:lstStyle>
            <a:lvl1pPr>
              <a:defRPr b="0"/>
            </a:lvl1pPr>
          </a:lstStyle>
          <a:p>
            <a:pPr>
              <a:defRPr/>
            </a:pPr>
            <a:fld id="{08BD8CA8-DA42-484A-8C65-92CBA5C05D7E}" type="slidenum">
              <a:rPr lang="en-US" smtClean="0"/>
              <a:pPr>
                <a:defRPr/>
              </a:pPr>
              <a:t>‹#›</a:t>
            </a:fld>
            <a:endParaRPr lang="en-US" dirty="0"/>
          </a:p>
        </p:txBody>
      </p:sp>
    </p:spTree>
    <p:extLst>
      <p:ext uri="{BB962C8B-B14F-4D97-AF65-F5344CB8AC3E}">
        <p14:creationId xmlns:p14="http://schemas.microsoft.com/office/powerpoint/2010/main" val="24430727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US" dirty="0" smtClean="0"/>
              <a:t>Copyright © 2016 Open Geospatial Consortium</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6EFCC2AF-53E3-4102-9F9B-95E02476E416}" type="slidenum">
              <a:rPr lang="en-US"/>
              <a:pPr>
                <a:defRPr/>
              </a:pPr>
              <a:t>‹#›</a:t>
            </a:fld>
            <a:endParaRPr lang="en-US" dirty="0"/>
          </a:p>
        </p:txBody>
      </p:sp>
    </p:spTree>
    <p:extLst>
      <p:ext uri="{BB962C8B-B14F-4D97-AF65-F5344CB8AC3E}">
        <p14:creationId xmlns:p14="http://schemas.microsoft.com/office/powerpoint/2010/main" val="66984050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5288" y="136525"/>
            <a:ext cx="2170112" cy="60340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31775" y="136525"/>
            <a:ext cx="6361113" cy="60340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US" dirty="0" smtClean="0"/>
              <a:t>Copyright © 2016 Open Geospatial Consortium</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178A3254-DEF5-4971-86C6-25BD74B3832D}" type="slidenum">
              <a:rPr lang="en-US"/>
              <a:pPr>
                <a:defRPr/>
              </a:pPr>
              <a:t>‹#›</a:t>
            </a:fld>
            <a:endParaRPr lang="en-US" dirty="0"/>
          </a:p>
        </p:txBody>
      </p:sp>
    </p:spTree>
    <p:extLst>
      <p:ext uri="{BB962C8B-B14F-4D97-AF65-F5344CB8AC3E}">
        <p14:creationId xmlns:p14="http://schemas.microsoft.com/office/powerpoint/2010/main" val="324097697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Footer Placeholder 4"/>
          <p:cNvSpPr>
            <a:spLocks noGrp="1"/>
          </p:cNvSpPr>
          <p:nvPr>
            <p:ph type="ftr" sz="quarter" idx="11"/>
          </p:nvPr>
        </p:nvSpPr>
        <p:spPr/>
        <p:txBody>
          <a:bodyPr/>
          <a:lstStyle>
            <a:lvl1pPr>
              <a:defRPr/>
            </a:lvl1pPr>
          </a:lstStyle>
          <a:p>
            <a:pPr>
              <a:defRPr/>
            </a:pPr>
            <a:r>
              <a:rPr lang="en-US" dirty="0" smtClean="0"/>
              <a:t>Copyright © 2016 Open Geospatial Consortium</a:t>
            </a:r>
            <a:endParaRPr lang="en-US" dirty="0"/>
          </a:p>
        </p:txBody>
      </p:sp>
      <p:sp>
        <p:nvSpPr>
          <p:cNvPr id="9" name="Slide Number Placeholder 5"/>
          <p:cNvSpPr>
            <a:spLocks noGrp="1"/>
          </p:cNvSpPr>
          <p:nvPr>
            <p:ph type="sldNum" sz="quarter" idx="12"/>
          </p:nvPr>
        </p:nvSpPr>
        <p:spPr/>
        <p:txBody>
          <a:bodyPr/>
          <a:lstStyle>
            <a:lvl1pPr>
              <a:defRPr/>
            </a:lvl1pPr>
          </a:lstStyle>
          <a:p>
            <a:fld id="{E797FA89-CADA-B54F-92CB-DE11EC0A0766}" type="slidenum">
              <a:rPr lang="en-US"/>
              <a:pPr/>
              <a:t>‹#›</a:t>
            </a:fld>
            <a:endParaRPr lang="en-US" dirty="0"/>
          </a:p>
        </p:txBody>
      </p:sp>
    </p:spTree>
    <p:extLst>
      <p:ext uri="{BB962C8B-B14F-4D97-AF65-F5344CB8AC3E}">
        <p14:creationId xmlns:p14="http://schemas.microsoft.com/office/powerpoint/2010/main" val="231848184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US" dirty="0" smtClean="0"/>
              <a:t>Copyright © 2016 Open Geospatial Consortium</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08BD8CA8-DA42-484A-8C65-92CBA5C05D7E}" type="slidenum">
              <a:rPr lang="en-US"/>
              <a:pPr>
                <a:defRPr/>
              </a:pPr>
              <a:t>‹#›</a:t>
            </a:fld>
            <a:endParaRPr lang="en-US" dirty="0"/>
          </a:p>
        </p:txBody>
      </p:sp>
    </p:spTree>
    <p:extLst>
      <p:ext uri="{BB962C8B-B14F-4D97-AF65-F5344CB8AC3E}">
        <p14:creationId xmlns:p14="http://schemas.microsoft.com/office/powerpoint/2010/main" val="263960549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ftr" sz="quarter" idx="10"/>
          </p:nvPr>
        </p:nvSpPr>
        <p:spPr>
          <a:ln/>
        </p:spPr>
        <p:txBody>
          <a:bodyPr/>
          <a:lstStyle>
            <a:lvl1pPr>
              <a:defRPr/>
            </a:lvl1pPr>
          </a:lstStyle>
          <a:p>
            <a:pPr>
              <a:defRPr/>
            </a:pPr>
            <a:r>
              <a:rPr lang="en-US" dirty="0" smtClean="0"/>
              <a:t>Copyright © 2016 Open Geospatial Consortium</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D05BCBD8-8BAC-44FF-BE88-B3175AA249A6}" type="slidenum">
              <a:rPr lang="en-US"/>
              <a:pPr>
                <a:defRPr/>
              </a:pPr>
              <a:t>‹#›</a:t>
            </a:fld>
            <a:endParaRPr lang="en-US" dirty="0"/>
          </a:p>
        </p:txBody>
      </p:sp>
    </p:spTree>
    <p:extLst>
      <p:ext uri="{BB962C8B-B14F-4D97-AF65-F5344CB8AC3E}">
        <p14:creationId xmlns:p14="http://schemas.microsoft.com/office/powerpoint/2010/main" val="124299758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6075" y="1279525"/>
            <a:ext cx="4152900" cy="4891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1375" y="1279525"/>
            <a:ext cx="4152900" cy="4891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ftr" sz="quarter" idx="10"/>
          </p:nvPr>
        </p:nvSpPr>
        <p:spPr>
          <a:ln/>
        </p:spPr>
        <p:txBody>
          <a:bodyPr/>
          <a:lstStyle>
            <a:lvl1pPr>
              <a:defRPr/>
            </a:lvl1pPr>
          </a:lstStyle>
          <a:p>
            <a:pPr>
              <a:defRPr/>
            </a:pPr>
            <a:r>
              <a:rPr lang="en-US" dirty="0" smtClean="0"/>
              <a:t>Copyright © 2016 Open Geospatial Consortium</a:t>
            </a: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1627514E-C3C4-42A2-B5AA-F3D4B7D68D85}" type="slidenum">
              <a:rPr lang="en-US"/>
              <a:pPr>
                <a:defRPr/>
              </a:pPr>
              <a:t>‹#›</a:t>
            </a:fld>
            <a:endParaRPr lang="en-US" dirty="0"/>
          </a:p>
        </p:txBody>
      </p:sp>
    </p:spTree>
    <p:extLst>
      <p:ext uri="{BB962C8B-B14F-4D97-AF65-F5344CB8AC3E}">
        <p14:creationId xmlns:p14="http://schemas.microsoft.com/office/powerpoint/2010/main" val="252258040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ftr" sz="quarter" idx="10"/>
          </p:nvPr>
        </p:nvSpPr>
        <p:spPr>
          <a:ln/>
        </p:spPr>
        <p:txBody>
          <a:bodyPr/>
          <a:lstStyle>
            <a:lvl1pPr>
              <a:defRPr/>
            </a:lvl1pPr>
          </a:lstStyle>
          <a:p>
            <a:pPr>
              <a:defRPr/>
            </a:pPr>
            <a:r>
              <a:rPr lang="en-US" dirty="0" smtClean="0"/>
              <a:t>Copyright © 2016 Open Geospatial Consortium</a:t>
            </a:r>
            <a:endParaRPr lang="en-US" dirty="0"/>
          </a:p>
        </p:txBody>
      </p:sp>
      <p:sp>
        <p:nvSpPr>
          <p:cNvPr id="8" name="Rectangle 6"/>
          <p:cNvSpPr>
            <a:spLocks noGrp="1" noChangeArrowheads="1"/>
          </p:cNvSpPr>
          <p:nvPr>
            <p:ph type="sldNum" sz="quarter" idx="11"/>
          </p:nvPr>
        </p:nvSpPr>
        <p:spPr>
          <a:ln/>
        </p:spPr>
        <p:txBody>
          <a:bodyPr/>
          <a:lstStyle>
            <a:lvl1pPr>
              <a:defRPr/>
            </a:lvl1pPr>
          </a:lstStyle>
          <a:p>
            <a:pPr>
              <a:defRPr/>
            </a:pPr>
            <a:fld id="{15947A2C-5780-4146-81E5-0EB263958CD8}" type="slidenum">
              <a:rPr lang="en-US"/>
              <a:pPr>
                <a:defRPr/>
              </a:pPr>
              <a:t>‹#›</a:t>
            </a:fld>
            <a:endParaRPr lang="en-US" dirty="0"/>
          </a:p>
        </p:txBody>
      </p:sp>
    </p:spTree>
    <p:extLst>
      <p:ext uri="{BB962C8B-B14F-4D97-AF65-F5344CB8AC3E}">
        <p14:creationId xmlns:p14="http://schemas.microsoft.com/office/powerpoint/2010/main" val="388649454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ftr" sz="quarter" idx="10"/>
          </p:nvPr>
        </p:nvSpPr>
        <p:spPr>
          <a:ln/>
        </p:spPr>
        <p:txBody>
          <a:bodyPr/>
          <a:lstStyle>
            <a:lvl1pPr>
              <a:defRPr/>
            </a:lvl1pPr>
          </a:lstStyle>
          <a:p>
            <a:pPr>
              <a:defRPr/>
            </a:pPr>
            <a:r>
              <a:rPr lang="en-US" dirty="0" smtClean="0"/>
              <a:t>Copyright © 2016 Open Geospatial Consortium</a:t>
            </a:r>
            <a:endParaRPr lang="en-US" dirty="0"/>
          </a:p>
        </p:txBody>
      </p:sp>
      <p:sp>
        <p:nvSpPr>
          <p:cNvPr id="4" name="Rectangle 6"/>
          <p:cNvSpPr>
            <a:spLocks noGrp="1" noChangeArrowheads="1"/>
          </p:cNvSpPr>
          <p:nvPr>
            <p:ph type="sldNum" sz="quarter" idx="11"/>
          </p:nvPr>
        </p:nvSpPr>
        <p:spPr>
          <a:ln/>
        </p:spPr>
        <p:txBody>
          <a:bodyPr/>
          <a:lstStyle>
            <a:lvl1pPr>
              <a:defRPr/>
            </a:lvl1pPr>
          </a:lstStyle>
          <a:p>
            <a:pPr>
              <a:defRPr/>
            </a:pPr>
            <a:fld id="{0A278970-3676-47DA-89CC-BC19C9DF2746}" type="slidenum">
              <a:rPr lang="en-US"/>
              <a:pPr>
                <a:defRPr/>
              </a:pPr>
              <a:t>‹#›</a:t>
            </a:fld>
            <a:endParaRPr lang="en-US" dirty="0"/>
          </a:p>
        </p:txBody>
      </p:sp>
    </p:spTree>
    <p:extLst>
      <p:ext uri="{BB962C8B-B14F-4D97-AF65-F5344CB8AC3E}">
        <p14:creationId xmlns:p14="http://schemas.microsoft.com/office/powerpoint/2010/main" val="100903913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r>
              <a:rPr lang="en-US" dirty="0" smtClean="0"/>
              <a:t>Copyright © 2016 Open Geospatial Consortium</a:t>
            </a:r>
            <a:endParaRPr lang="en-US" dirty="0"/>
          </a:p>
        </p:txBody>
      </p:sp>
      <p:sp>
        <p:nvSpPr>
          <p:cNvPr id="3" name="Rectangle 6"/>
          <p:cNvSpPr>
            <a:spLocks noGrp="1" noChangeArrowheads="1"/>
          </p:cNvSpPr>
          <p:nvPr>
            <p:ph type="sldNum" sz="quarter" idx="11"/>
          </p:nvPr>
        </p:nvSpPr>
        <p:spPr>
          <a:ln/>
        </p:spPr>
        <p:txBody>
          <a:bodyPr/>
          <a:lstStyle>
            <a:lvl1pPr>
              <a:defRPr/>
            </a:lvl1pPr>
          </a:lstStyle>
          <a:p>
            <a:pPr>
              <a:defRPr/>
            </a:pPr>
            <a:fld id="{73D00FB9-A2BE-4B3E-B073-9718403746CE}" type="slidenum">
              <a:rPr lang="en-US"/>
              <a:pPr>
                <a:defRPr/>
              </a:pPr>
              <a:t>‹#›</a:t>
            </a:fld>
            <a:endParaRPr lang="en-US" dirty="0"/>
          </a:p>
        </p:txBody>
      </p:sp>
    </p:spTree>
    <p:extLst>
      <p:ext uri="{BB962C8B-B14F-4D97-AF65-F5344CB8AC3E}">
        <p14:creationId xmlns:p14="http://schemas.microsoft.com/office/powerpoint/2010/main" val="210341069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US" dirty="0" smtClean="0"/>
              <a:t>Copyright © 2016 Open Geospatial Consortium</a:t>
            </a: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4ED74CA9-66D6-4CFA-A5DB-CEC6E7E8B198}" type="slidenum">
              <a:rPr lang="en-US"/>
              <a:pPr>
                <a:defRPr/>
              </a:pPr>
              <a:t>‹#›</a:t>
            </a:fld>
            <a:endParaRPr lang="en-US" dirty="0"/>
          </a:p>
        </p:txBody>
      </p:sp>
    </p:spTree>
    <p:extLst>
      <p:ext uri="{BB962C8B-B14F-4D97-AF65-F5344CB8AC3E}">
        <p14:creationId xmlns:p14="http://schemas.microsoft.com/office/powerpoint/2010/main" val="126251514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US" dirty="0" smtClean="0"/>
              <a:t>Copyright © 2016 Open Geospatial Consortium</a:t>
            </a: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D12CA338-4672-4C59-A13E-A6A8CE13BFEF}" type="slidenum">
              <a:rPr lang="en-US"/>
              <a:pPr>
                <a:defRPr/>
              </a:pPr>
              <a:t>‹#›</a:t>
            </a:fld>
            <a:endParaRPr lang="en-US" dirty="0"/>
          </a:p>
        </p:txBody>
      </p:sp>
    </p:spTree>
    <p:extLst>
      <p:ext uri="{BB962C8B-B14F-4D97-AF65-F5344CB8AC3E}">
        <p14:creationId xmlns:p14="http://schemas.microsoft.com/office/powerpoint/2010/main" val="71929150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26" name="Picture 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65125" y="776288"/>
            <a:ext cx="8455025"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2850" name="Rectangle 2"/>
          <p:cNvSpPr>
            <a:spLocks noGrp="1" noChangeArrowheads="1"/>
          </p:cNvSpPr>
          <p:nvPr>
            <p:ph type="title"/>
          </p:nvPr>
        </p:nvSpPr>
        <p:spPr bwMode="auto">
          <a:xfrm>
            <a:off x="231775" y="136525"/>
            <a:ext cx="8683625"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346075" y="1279525"/>
            <a:ext cx="8458200" cy="489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62852" name="Rectangle 4"/>
          <p:cNvSpPr>
            <a:spLocks noGrp="1" noChangeArrowheads="1"/>
          </p:cNvSpPr>
          <p:nvPr>
            <p:ph type="ftr" sz="quarter" idx="3"/>
          </p:nvPr>
        </p:nvSpPr>
        <p:spPr bwMode="auto">
          <a:xfrm>
            <a:off x="2973388" y="6553200"/>
            <a:ext cx="32004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900" b="0" smtClean="0">
                <a:solidFill>
                  <a:srgbClr val="092E5C"/>
                </a:solidFill>
                <a:latin typeface="Arial" pitchFamily="34" charset="0"/>
              </a:defRPr>
            </a:lvl1pPr>
          </a:lstStyle>
          <a:p>
            <a:pPr>
              <a:defRPr/>
            </a:pPr>
            <a:r>
              <a:rPr lang="en-US" dirty="0" smtClean="0"/>
              <a:t>Copyright © 2016 Open Geospatial Consortium</a:t>
            </a:r>
            <a:endParaRPr lang="en-US" dirty="0"/>
          </a:p>
        </p:txBody>
      </p:sp>
      <p:sp>
        <p:nvSpPr>
          <p:cNvPr id="462854" name="Rectangle 6"/>
          <p:cNvSpPr>
            <a:spLocks noGrp="1" noChangeArrowheads="1"/>
          </p:cNvSpPr>
          <p:nvPr>
            <p:ph type="sldNum" sz="quarter" idx="4"/>
          </p:nvPr>
        </p:nvSpPr>
        <p:spPr bwMode="auto">
          <a:xfrm>
            <a:off x="6896100" y="6553200"/>
            <a:ext cx="1905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900" b="0">
                <a:solidFill>
                  <a:srgbClr val="092E5C"/>
                </a:solidFill>
                <a:latin typeface="Arial" pitchFamily="34" charset="0"/>
              </a:defRPr>
            </a:lvl1pPr>
          </a:lstStyle>
          <a:p>
            <a:pPr>
              <a:defRPr/>
            </a:pPr>
            <a:fld id="{45DE8C68-F4EC-4B19-9E72-6C1C526708C6}" type="slidenum">
              <a:rPr lang="en-US" smtClean="0"/>
              <a:pPr>
                <a:defRPr/>
              </a:pPr>
              <a:t>‹#›</a:t>
            </a:fld>
            <a:endParaRPr lang="en-US" dirty="0"/>
          </a:p>
        </p:txBody>
      </p:sp>
      <p:sp>
        <p:nvSpPr>
          <p:cNvPr id="1031" name="Text Box 16"/>
          <p:cNvSpPr txBox="1">
            <a:spLocks noChangeArrowheads="1"/>
          </p:cNvSpPr>
          <p:nvPr/>
        </p:nvSpPr>
        <p:spPr bwMode="auto">
          <a:xfrm>
            <a:off x="333375" y="6219825"/>
            <a:ext cx="1157288" cy="609600"/>
          </a:xfrm>
          <a:prstGeom prst="rect">
            <a:avLst/>
          </a:prstGeom>
          <a:noFill/>
          <a:ln>
            <a:noFill/>
          </a:ln>
          <a:extLst/>
        </p:spPr>
        <p:txBody>
          <a:bodyPr wrap="none" lIns="0" tIns="0" rIns="0" bIns="0">
            <a:spAutoFit/>
          </a:bodyPr>
          <a:lstStyle>
            <a:lvl1pPr eaLnBrk="0" hangingPunct="0">
              <a:defRPr sz="1000" b="1">
                <a:solidFill>
                  <a:schemeClr val="tx1"/>
                </a:solidFill>
                <a:latin typeface="CG Times" charset="0"/>
                <a:ea typeface="MS PGothic" charset="0"/>
                <a:cs typeface="MS PGothic" charset="0"/>
              </a:defRPr>
            </a:lvl1pPr>
            <a:lvl2pPr marL="742950" indent="-285750" eaLnBrk="0" hangingPunct="0">
              <a:defRPr sz="1000" b="1">
                <a:solidFill>
                  <a:schemeClr val="tx1"/>
                </a:solidFill>
                <a:latin typeface="CG Times" charset="0"/>
                <a:ea typeface="MS PGothic" charset="0"/>
                <a:cs typeface="MS PGothic" charset="0"/>
              </a:defRPr>
            </a:lvl2pPr>
            <a:lvl3pPr marL="1143000" indent="-228600" eaLnBrk="0" hangingPunct="0">
              <a:defRPr sz="1000" b="1">
                <a:solidFill>
                  <a:schemeClr val="tx1"/>
                </a:solidFill>
                <a:latin typeface="CG Times" charset="0"/>
                <a:ea typeface="MS PGothic" charset="0"/>
                <a:cs typeface="MS PGothic" charset="0"/>
              </a:defRPr>
            </a:lvl3pPr>
            <a:lvl4pPr marL="1600200" indent="-228600" eaLnBrk="0" hangingPunct="0">
              <a:defRPr sz="1000" b="1">
                <a:solidFill>
                  <a:schemeClr val="tx1"/>
                </a:solidFill>
                <a:latin typeface="CG Times" charset="0"/>
                <a:ea typeface="MS PGothic" charset="0"/>
                <a:cs typeface="MS PGothic" charset="0"/>
              </a:defRPr>
            </a:lvl4pPr>
            <a:lvl5pPr marL="2057400" indent="-228600" eaLnBrk="0" hangingPunct="0">
              <a:defRPr sz="1000" b="1">
                <a:solidFill>
                  <a:schemeClr val="tx1"/>
                </a:solidFill>
                <a:latin typeface="CG Times" charset="0"/>
                <a:ea typeface="MS PGothic" charset="0"/>
                <a:cs typeface="MS PGothic" charset="0"/>
              </a:defRPr>
            </a:lvl5pPr>
            <a:lvl6pPr marL="2514600" indent="-228600" eaLnBrk="0" fontAlgn="base" hangingPunct="0">
              <a:spcBef>
                <a:spcPct val="0"/>
              </a:spcBef>
              <a:spcAft>
                <a:spcPct val="0"/>
              </a:spcAft>
              <a:defRPr sz="1000" b="1">
                <a:solidFill>
                  <a:schemeClr val="tx1"/>
                </a:solidFill>
                <a:latin typeface="CG Times" charset="0"/>
                <a:ea typeface="MS PGothic" charset="0"/>
                <a:cs typeface="MS PGothic" charset="0"/>
              </a:defRPr>
            </a:lvl6pPr>
            <a:lvl7pPr marL="2971800" indent="-228600" eaLnBrk="0" fontAlgn="base" hangingPunct="0">
              <a:spcBef>
                <a:spcPct val="0"/>
              </a:spcBef>
              <a:spcAft>
                <a:spcPct val="0"/>
              </a:spcAft>
              <a:defRPr sz="1000" b="1">
                <a:solidFill>
                  <a:schemeClr val="tx1"/>
                </a:solidFill>
                <a:latin typeface="CG Times" charset="0"/>
                <a:ea typeface="MS PGothic" charset="0"/>
                <a:cs typeface="MS PGothic" charset="0"/>
              </a:defRPr>
            </a:lvl7pPr>
            <a:lvl8pPr marL="3429000" indent="-228600" eaLnBrk="0" fontAlgn="base" hangingPunct="0">
              <a:spcBef>
                <a:spcPct val="0"/>
              </a:spcBef>
              <a:spcAft>
                <a:spcPct val="0"/>
              </a:spcAft>
              <a:defRPr sz="1000" b="1">
                <a:solidFill>
                  <a:schemeClr val="tx1"/>
                </a:solidFill>
                <a:latin typeface="CG Times" charset="0"/>
                <a:ea typeface="MS PGothic" charset="0"/>
                <a:cs typeface="MS PGothic" charset="0"/>
              </a:defRPr>
            </a:lvl8pPr>
            <a:lvl9pPr marL="3886200" indent="-228600" eaLnBrk="0" fontAlgn="base" hangingPunct="0">
              <a:spcBef>
                <a:spcPct val="0"/>
              </a:spcBef>
              <a:spcAft>
                <a:spcPct val="0"/>
              </a:spcAft>
              <a:defRPr sz="1000" b="1">
                <a:solidFill>
                  <a:schemeClr val="tx1"/>
                </a:solidFill>
                <a:latin typeface="CG Times" charset="0"/>
                <a:ea typeface="MS PGothic" charset="0"/>
                <a:cs typeface="MS PGothic" charset="0"/>
              </a:defRPr>
            </a:lvl9pPr>
          </a:lstStyle>
          <a:p>
            <a:pPr>
              <a:defRPr/>
            </a:pPr>
            <a:r>
              <a:rPr lang="en-US" sz="4000" dirty="0" smtClean="0">
                <a:solidFill>
                  <a:schemeClr val="tx2"/>
                </a:solidFill>
                <a:latin typeface="Times New Roman" charset="0"/>
              </a:rPr>
              <a:t>OGC</a:t>
            </a:r>
          </a:p>
        </p:txBody>
      </p:sp>
      <p:sp>
        <p:nvSpPr>
          <p:cNvPr id="1032" name="Text Box 20"/>
          <p:cNvSpPr txBox="1">
            <a:spLocks noChangeArrowheads="1"/>
          </p:cNvSpPr>
          <p:nvPr/>
        </p:nvSpPr>
        <p:spPr bwMode="auto">
          <a:xfrm>
            <a:off x="1498600" y="6270625"/>
            <a:ext cx="93663" cy="244475"/>
          </a:xfrm>
          <a:prstGeom prst="rect">
            <a:avLst/>
          </a:prstGeom>
          <a:noFill/>
          <a:ln>
            <a:noFill/>
          </a:ln>
          <a:extLst/>
        </p:spPr>
        <p:txBody>
          <a:bodyPr wrap="none" lIns="0" rIns="0">
            <a:spAutoFit/>
          </a:bodyPr>
          <a:lstStyle>
            <a:lvl1pPr eaLnBrk="0" hangingPunct="0">
              <a:defRPr sz="1000" b="1">
                <a:solidFill>
                  <a:schemeClr val="tx1"/>
                </a:solidFill>
                <a:latin typeface="CG Times" charset="0"/>
                <a:ea typeface="MS PGothic" pitchFamily="34" charset="-128"/>
              </a:defRPr>
            </a:lvl1pPr>
            <a:lvl2pPr marL="742950" indent="-285750" eaLnBrk="0" hangingPunct="0">
              <a:defRPr sz="1000" b="1">
                <a:solidFill>
                  <a:schemeClr val="tx1"/>
                </a:solidFill>
                <a:latin typeface="CG Times" charset="0"/>
                <a:ea typeface="MS PGothic" pitchFamily="34" charset="-128"/>
              </a:defRPr>
            </a:lvl2pPr>
            <a:lvl3pPr marL="1143000" indent="-228600" eaLnBrk="0" hangingPunct="0">
              <a:defRPr sz="1000" b="1">
                <a:solidFill>
                  <a:schemeClr val="tx1"/>
                </a:solidFill>
                <a:latin typeface="CG Times" charset="0"/>
                <a:ea typeface="MS PGothic" pitchFamily="34" charset="-128"/>
              </a:defRPr>
            </a:lvl3pPr>
            <a:lvl4pPr marL="1600200" indent="-228600" eaLnBrk="0" hangingPunct="0">
              <a:defRPr sz="1000" b="1">
                <a:solidFill>
                  <a:schemeClr val="tx1"/>
                </a:solidFill>
                <a:latin typeface="CG Times" charset="0"/>
                <a:ea typeface="MS PGothic" pitchFamily="34" charset="-128"/>
              </a:defRPr>
            </a:lvl4pPr>
            <a:lvl5pPr marL="2057400" indent="-228600" eaLnBrk="0" hangingPunct="0">
              <a:defRPr sz="1000" b="1">
                <a:solidFill>
                  <a:schemeClr val="tx1"/>
                </a:solidFill>
                <a:latin typeface="CG Times" charset="0"/>
                <a:ea typeface="MS PGothic" pitchFamily="34" charset="-128"/>
              </a:defRPr>
            </a:lvl5pPr>
            <a:lvl6pPr marL="2514600" indent="-228600" eaLnBrk="0" fontAlgn="base" hangingPunct="0">
              <a:spcBef>
                <a:spcPct val="0"/>
              </a:spcBef>
              <a:spcAft>
                <a:spcPct val="0"/>
              </a:spcAft>
              <a:defRPr sz="1000" b="1">
                <a:solidFill>
                  <a:schemeClr val="tx1"/>
                </a:solidFill>
                <a:latin typeface="CG Times" charset="0"/>
                <a:ea typeface="MS PGothic" pitchFamily="34" charset="-128"/>
              </a:defRPr>
            </a:lvl6pPr>
            <a:lvl7pPr marL="2971800" indent="-228600" eaLnBrk="0" fontAlgn="base" hangingPunct="0">
              <a:spcBef>
                <a:spcPct val="0"/>
              </a:spcBef>
              <a:spcAft>
                <a:spcPct val="0"/>
              </a:spcAft>
              <a:defRPr sz="1000" b="1">
                <a:solidFill>
                  <a:schemeClr val="tx1"/>
                </a:solidFill>
                <a:latin typeface="CG Times" charset="0"/>
                <a:ea typeface="MS PGothic" pitchFamily="34" charset="-128"/>
              </a:defRPr>
            </a:lvl7pPr>
            <a:lvl8pPr marL="3429000" indent="-228600" eaLnBrk="0" fontAlgn="base" hangingPunct="0">
              <a:spcBef>
                <a:spcPct val="0"/>
              </a:spcBef>
              <a:spcAft>
                <a:spcPct val="0"/>
              </a:spcAft>
              <a:defRPr sz="1000" b="1">
                <a:solidFill>
                  <a:schemeClr val="tx1"/>
                </a:solidFill>
                <a:latin typeface="CG Times" charset="0"/>
                <a:ea typeface="MS PGothic" pitchFamily="34" charset="-128"/>
              </a:defRPr>
            </a:lvl8pPr>
            <a:lvl9pPr marL="3886200" indent="-228600" eaLnBrk="0" fontAlgn="base" hangingPunct="0">
              <a:spcBef>
                <a:spcPct val="0"/>
              </a:spcBef>
              <a:spcAft>
                <a:spcPct val="0"/>
              </a:spcAft>
              <a:defRPr sz="1000" b="1">
                <a:solidFill>
                  <a:schemeClr val="tx1"/>
                </a:solidFill>
                <a:latin typeface="CG Times" charset="0"/>
                <a:ea typeface="MS PGothic" pitchFamily="34" charset="-128"/>
              </a:defRPr>
            </a:lvl9pPr>
          </a:lstStyle>
          <a:p>
            <a:pPr>
              <a:defRPr/>
            </a:pPr>
            <a:r>
              <a:rPr lang="en-US" dirty="0" smtClean="0">
                <a:solidFill>
                  <a:schemeClr val="tx2"/>
                </a:solidFill>
                <a:latin typeface="Arial" pitchFamily="34" charset="0"/>
              </a:rPr>
              <a:t>®</a:t>
            </a:r>
          </a:p>
        </p:txBody>
      </p:sp>
      <p:sp>
        <p:nvSpPr>
          <p:cNvPr id="4" name="AACG_CaveatHeader_Shape"/>
          <p:cNvSpPr txBox="1"/>
          <p:nvPr userDrawn="1"/>
        </p:nvSpPr>
        <p:spPr>
          <a:xfrm>
            <a:off x="0" y="457200"/>
            <a:ext cx="9144000" cy="457200"/>
          </a:xfrm>
          <a:prstGeom prst="rect">
            <a:avLst/>
          </a:prstGeom>
          <a:noFill/>
        </p:spPr>
        <p:txBody>
          <a:bodyPr vert="horz" wrap="square" rtlCol="0">
            <a:noAutofit/>
          </a:bodyPr>
          <a:lstStyle/>
          <a:p>
            <a:pPr algn="l"/>
            <a:endParaRPr lang="en-US" sz="1200" b="0" dirty="0" smtClean="0">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786"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846" r:id="rId12"/>
  </p:sldLayoutIdLst>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hf hdr="0" dt="0"/>
  <p:txStyles>
    <p:titleStyle>
      <a:lvl1pPr algn="ctr" rtl="0" eaLnBrk="1" fontAlgn="base" hangingPunct="1">
        <a:lnSpc>
          <a:spcPct val="90000"/>
        </a:lnSpc>
        <a:spcBef>
          <a:spcPct val="0"/>
        </a:spcBef>
        <a:spcAft>
          <a:spcPct val="0"/>
        </a:spcAft>
        <a:defRPr sz="3200">
          <a:solidFill>
            <a:srgbClr val="092E5C"/>
          </a:solidFill>
          <a:effectLst>
            <a:outerShdw blurRad="38100" dist="38100" dir="2700000" algn="tl">
              <a:srgbClr val="C0C0C0"/>
            </a:outerShdw>
          </a:effectLst>
          <a:latin typeface="+mj-lt"/>
          <a:ea typeface="MS PGothic" pitchFamily="34" charset="-128"/>
          <a:cs typeface="MS PGothic" charset="0"/>
        </a:defRPr>
      </a:lvl1pPr>
      <a:lvl2pPr algn="ctr" rtl="0" eaLnBrk="1" fontAlgn="base" hangingPunct="1">
        <a:lnSpc>
          <a:spcPct val="90000"/>
        </a:lnSpc>
        <a:spcBef>
          <a:spcPct val="0"/>
        </a:spcBef>
        <a:spcAft>
          <a:spcPct val="0"/>
        </a:spcAft>
        <a:defRPr sz="3200">
          <a:solidFill>
            <a:srgbClr val="092E5C"/>
          </a:solidFill>
          <a:effectLst>
            <a:outerShdw blurRad="38100" dist="38100" dir="2700000" algn="tl">
              <a:srgbClr val="C0C0C0"/>
            </a:outerShdw>
          </a:effectLst>
          <a:latin typeface="Arial" charset="0"/>
          <a:ea typeface="MS PGothic" pitchFamily="34" charset="-128"/>
          <a:cs typeface="MS PGothic" charset="0"/>
        </a:defRPr>
      </a:lvl2pPr>
      <a:lvl3pPr algn="ctr" rtl="0" eaLnBrk="1" fontAlgn="base" hangingPunct="1">
        <a:lnSpc>
          <a:spcPct val="90000"/>
        </a:lnSpc>
        <a:spcBef>
          <a:spcPct val="0"/>
        </a:spcBef>
        <a:spcAft>
          <a:spcPct val="0"/>
        </a:spcAft>
        <a:defRPr sz="3200">
          <a:solidFill>
            <a:srgbClr val="092E5C"/>
          </a:solidFill>
          <a:effectLst>
            <a:outerShdw blurRad="38100" dist="38100" dir="2700000" algn="tl">
              <a:srgbClr val="C0C0C0"/>
            </a:outerShdw>
          </a:effectLst>
          <a:latin typeface="Arial" charset="0"/>
          <a:ea typeface="MS PGothic" pitchFamily="34" charset="-128"/>
          <a:cs typeface="MS PGothic" charset="0"/>
        </a:defRPr>
      </a:lvl3pPr>
      <a:lvl4pPr algn="ctr" rtl="0" eaLnBrk="1" fontAlgn="base" hangingPunct="1">
        <a:lnSpc>
          <a:spcPct val="90000"/>
        </a:lnSpc>
        <a:spcBef>
          <a:spcPct val="0"/>
        </a:spcBef>
        <a:spcAft>
          <a:spcPct val="0"/>
        </a:spcAft>
        <a:defRPr sz="3200">
          <a:solidFill>
            <a:srgbClr val="092E5C"/>
          </a:solidFill>
          <a:effectLst>
            <a:outerShdw blurRad="38100" dist="38100" dir="2700000" algn="tl">
              <a:srgbClr val="C0C0C0"/>
            </a:outerShdw>
          </a:effectLst>
          <a:latin typeface="Arial" charset="0"/>
          <a:ea typeface="MS PGothic" pitchFamily="34" charset="-128"/>
          <a:cs typeface="MS PGothic" charset="0"/>
        </a:defRPr>
      </a:lvl4pPr>
      <a:lvl5pPr algn="ctr" rtl="0" eaLnBrk="1" fontAlgn="base" hangingPunct="1">
        <a:lnSpc>
          <a:spcPct val="90000"/>
        </a:lnSpc>
        <a:spcBef>
          <a:spcPct val="0"/>
        </a:spcBef>
        <a:spcAft>
          <a:spcPct val="0"/>
        </a:spcAft>
        <a:defRPr sz="3200">
          <a:solidFill>
            <a:srgbClr val="092E5C"/>
          </a:solidFill>
          <a:effectLst>
            <a:outerShdw blurRad="38100" dist="38100" dir="2700000" algn="tl">
              <a:srgbClr val="C0C0C0"/>
            </a:outerShdw>
          </a:effectLst>
          <a:latin typeface="Arial" charset="0"/>
          <a:ea typeface="MS PGothic" pitchFamily="34" charset="-128"/>
          <a:cs typeface="MS PGothic" charset="0"/>
        </a:defRPr>
      </a:lvl5pPr>
      <a:lvl6pPr marL="457200" algn="ctr" rtl="0" eaLnBrk="1" fontAlgn="base" hangingPunct="1">
        <a:lnSpc>
          <a:spcPct val="90000"/>
        </a:lnSpc>
        <a:spcBef>
          <a:spcPct val="0"/>
        </a:spcBef>
        <a:spcAft>
          <a:spcPct val="0"/>
        </a:spcAft>
        <a:defRPr sz="3200">
          <a:solidFill>
            <a:srgbClr val="092E5C"/>
          </a:solidFill>
          <a:effectLst>
            <a:outerShdw blurRad="38100" dist="38100" dir="2700000" algn="tl">
              <a:srgbClr val="C0C0C0"/>
            </a:outerShdw>
          </a:effectLst>
          <a:latin typeface="Arial" charset="0"/>
        </a:defRPr>
      </a:lvl6pPr>
      <a:lvl7pPr marL="914400" algn="ctr" rtl="0" eaLnBrk="1" fontAlgn="base" hangingPunct="1">
        <a:lnSpc>
          <a:spcPct val="90000"/>
        </a:lnSpc>
        <a:spcBef>
          <a:spcPct val="0"/>
        </a:spcBef>
        <a:spcAft>
          <a:spcPct val="0"/>
        </a:spcAft>
        <a:defRPr sz="3200">
          <a:solidFill>
            <a:srgbClr val="092E5C"/>
          </a:solidFill>
          <a:effectLst>
            <a:outerShdw blurRad="38100" dist="38100" dir="2700000" algn="tl">
              <a:srgbClr val="C0C0C0"/>
            </a:outerShdw>
          </a:effectLst>
          <a:latin typeface="Arial" charset="0"/>
        </a:defRPr>
      </a:lvl7pPr>
      <a:lvl8pPr marL="1371600" algn="ctr" rtl="0" eaLnBrk="1" fontAlgn="base" hangingPunct="1">
        <a:lnSpc>
          <a:spcPct val="90000"/>
        </a:lnSpc>
        <a:spcBef>
          <a:spcPct val="0"/>
        </a:spcBef>
        <a:spcAft>
          <a:spcPct val="0"/>
        </a:spcAft>
        <a:defRPr sz="3200">
          <a:solidFill>
            <a:srgbClr val="092E5C"/>
          </a:solidFill>
          <a:effectLst>
            <a:outerShdw blurRad="38100" dist="38100" dir="2700000" algn="tl">
              <a:srgbClr val="C0C0C0"/>
            </a:outerShdw>
          </a:effectLst>
          <a:latin typeface="Arial" charset="0"/>
        </a:defRPr>
      </a:lvl8pPr>
      <a:lvl9pPr marL="1828800" algn="ctr" rtl="0" eaLnBrk="1" fontAlgn="base" hangingPunct="1">
        <a:lnSpc>
          <a:spcPct val="90000"/>
        </a:lnSpc>
        <a:spcBef>
          <a:spcPct val="0"/>
        </a:spcBef>
        <a:spcAft>
          <a:spcPct val="0"/>
        </a:spcAft>
        <a:defRPr sz="3200">
          <a:solidFill>
            <a:srgbClr val="092E5C"/>
          </a:solidFill>
          <a:effectLst>
            <a:outerShdw blurRad="38100" dist="38100" dir="2700000" algn="tl">
              <a:srgbClr val="C0C0C0"/>
            </a:outerShdw>
          </a:effectLst>
          <a:latin typeface="Arial" charset="0"/>
        </a:defRPr>
      </a:lvl9pPr>
    </p:titleStyle>
    <p:bodyStyle>
      <a:lvl1pPr marL="233363" indent="-233363" algn="l" rtl="0" eaLnBrk="1" fontAlgn="base" hangingPunct="1">
        <a:spcBef>
          <a:spcPct val="20000"/>
        </a:spcBef>
        <a:spcAft>
          <a:spcPct val="0"/>
        </a:spcAft>
        <a:buClr>
          <a:srgbClr val="092E5C"/>
        </a:buClr>
        <a:buChar char="•"/>
        <a:defRPr sz="2400">
          <a:solidFill>
            <a:schemeClr val="tx2"/>
          </a:solidFill>
          <a:latin typeface="+mn-lt"/>
          <a:ea typeface="MS PGothic" pitchFamily="34" charset="-128"/>
          <a:cs typeface="MS PGothic" charset="0"/>
        </a:defRPr>
      </a:lvl1pPr>
      <a:lvl2pPr marL="569913" indent="-222250" algn="l" rtl="0" eaLnBrk="1" fontAlgn="base" hangingPunct="1">
        <a:spcBef>
          <a:spcPct val="20000"/>
        </a:spcBef>
        <a:spcAft>
          <a:spcPct val="0"/>
        </a:spcAft>
        <a:buClr>
          <a:srgbClr val="092E5C"/>
        </a:buClr>
        <a:buChar char="–"/>
        <a:defRPr sz="2000">
          <a:solidFill>
            <a:schemeClr val="tx2"/>
          </a:solidFill>
          <a:latin typeface="+mn-lt"/>
          <a:ea typeface="MS PGothic" pitchFamily="34" charset="-128"/>
          <a:cs typeface="MS PGothic" charset="0"/>
        </a:defRPr>
      </a:lvl2pPr>
      <a:lvl3pPr marL="912813" indent="-228600" algn="l" rtl="0" eaLnBrk="1" fontAlgn="base" hangingPunct="1">
        <a:spcBef>
          <a:spcPct val="20000"/>
        </a:spcBef>
        <a:spcAft>
          <a:spcPct val="0"/>
        </a:spcAft>
        <a:buClr>
          <a:srgbClr val="092E5C"/>
        </a:buClr>
        <a:buChar char="•"/>
        <a:defRPr>
          <a:solidFill>
            <a:schemeClr val="tx2"/>
          </a:solidFill>
          <a:latin typeface="+mn-lt"/>
          <a:ea typeface="MS PGothic" pitchFamily="34" charset="-128"/>
          <a:cs typeface="MS PGothic" charset="0"/>
        </a:defRPr>
      </a:lvl3pPr>
      <a:lvl4pPr marL="1255713" indent="-228600" algn="l" rtl="0" eaLnBrk="1" fontAlgn="base" hangingPunct="1">
        <a:spcBef>
          <a:spcPct val="20000"/>
        </a:spcBef>
        <a:spcAft>
          <a:spcPct val="0"/>
        </a:spcAft>
        <a:buClr>
          <a:srgbClr val="092E5C"/>
        </a:buClr>
        <a:buChar char="–"/>
        <a:defRPr sz="1600">
          <a:solidFill>
            <a:schemeClr val="tx2"/>
          </a:solidFill>
          <a:latin typeface="+mn-lt"/>
          <a:ea typeface="MS PGothic" pitchFamily="34" charset="-128"/>
          <a:cs typeface="MS PGothic" charset="0"/>
        </a:defRPr>
      </a:lvl4pPr>
      <a:lvl5pPr marL="1598613" indent="-228600" algn="l" rtl="0" eaLnBrk="1" fontAlgn="base" hangingPunct="1">
        <a:spcBef>
          <a:spcPct val="20000"/>
        </a:spcBef>
        <a:spcAft>
          <a:spcPct val="0"/>
        </a:spcAft>
        <a:buClr>
          <a:srgbClr val="092E5C"/>
        </a:buClr>
        <a:buChar char="»"/>
        <a:defRPr sz="1600">
          <a:solidFill>
            <a:schemeClr val="tx2"/>
          </a:solidFill>
          <a:latin typeface="+mn-lt"/>
          <a:ea typeface="MS PGothic" pitchFamily="34" charset="-128"/>
          <a:cs typeface="MS PGothic" charset="0"/>
        </a:defRPr>
      </a:lvl5pPr>
      <a:lvl6pPr marL="2055813" indent="-228600" algn="l" rtl="0" eaLnBrk="1" fontAlgn="base" hangingPunct="1">
        <a:spcBef>
          <a:spcPct val="20000"/>
        </a:spcBef>
        <a:spcAft>
          <a:spcPct val="0"/>
        </a:spcAft>
        <a:buClr>
          <a:srgbClr val="092E5C"/>
        </a:buClr>
        <a:buChar char="»"/>
        <a:defRPr sz="1600">
          <a:solidFill>
            <a:schemeClr val="tx2"/>
          </a:solidFill>
          <a:latin typeface="+mn-lt"/>
        </a:defRPr>
      </a:lvl6pPr>
      <a:lvl7pPr marL="2513013" indent="-228600" algn="l" rtl="0" eaLnBrk="1" fontAlgn="base" hangingPunct="1">
        <a:spcBef>
          <a:spcPct val="20000"/>
        </a:spcBef>
        <a:spcAft>
          <a:spcPct val="0"/>
        </a:spcAft>
        <a:buClr>
          <a:srgbClr val="092E5C"/>
        </a:buClr>
        <a:buChar char="»"/>
        <a:defRPr sz="1600">
          <a:solidFill>
            <a:schemeClr val="tx2"/>
          </a:solidFill>
          <a:latin typeface="+mn-lt"/>
        </a:defRPr>
      </a:lvl7pPr>
      <a:lvl8pPr marL="2970213" indent="-228600" algn="l" rtl="0" eaLnBrk="1" fontAlgn="base" hangingPunct="1">
        <a:spcBef>
          <a:spcPct val="20000"/>
        </a:spcBef>
        <a:spcAft>
          <a:spcPct val="0"/>
        </a:spcAft>
        <a:buClr>
          <a:srgbClr val="092E5C"/>
        </a:buClr>
        <a:buChar char="»"/>
        <a:defRPr sz="1600">
          <a:solidFill>
            <a:schemeClr val="tx2"/>
          </a:solidFill>
          <a:latin typeface="+mn-lt"/>
        </a:defRPr>
      </a:lvl8pPr>
      <a:lvl9pPr marL="3427413" indent="-228600" algn="l" rtl="0" eaLnBrk="1" fontAlgn="base" hangingPunct="1">
        <a:spcBef>
          <a:spcPct val="20000"/>
        </a:spcBef>
        <a:spcAft>
          <a:spcPct val="0"/>
        </a:spcAft>
        <a:buClr>
          <a:srgbClr val="092E5C"/>
        </a:buClr>
        <a:buChar char="»"/>
        <a:defRPr sz="16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ms-faa.compusult.net/ServiceDBWMS/DBWMS/FAA?REQUEST=GetCapabilities&amp;SERVICE=WMS" TargetMode="External"/><Relationship Id="rId4" Type="http://schemas.openxmlformats.org/officeDocument/2006/relationships/hyperlink" Target="https://wms-ais.compusult.net/ServiceDBWMS/DBWMS/AIS?REQUEST=GetCapabilities&amp;SERVICE=WMS" TargetMode="External"/><Relationship Id="rId5" Type="http://schemas.openxmlformats.org/officeDocument/2006/relationships/hyperlink" Target="https://wms-metar.compusult.net/ServiceDBWMS/DBWMS/METAR?REQUEST=GetCapabilities&amp;SERVICE=WMS" TargetMode="External"/><Relationship Id="rId1" Type="http://schemas.openxmlformats.org/officeDocument/2006/relationships/slideLayout" Target="../slideLayouts/slideLayout2.xml"/><Relationship Id="rId2" Type="http://schemas.openxmlformats.org/officeDocument/2006/relationships/hyperlink" Target="http://wms-icepolys.compusult.net/ServiceDBWMS/DBWMS/ICEBERGS?REQUEST=GetCapabilitie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ngamaps.geointapps.org/arcgis/rest/services/Arctic_Summit/Shipping_and_Hydrography/MapServer?f=json" TargetMode="External"/><Relationship Id="rId4" Type="http://schemas.openxmlformats.org/officeDocument/2006/relationships/hyperlink" Target="https://ngamaps.geointapps.org/arcgis/rest/services/Arctic_Summit/Airfields/MapServer?f=json" TargetMode="External"/><Relationship Id="rId5" Type="http://schemas.openxmlformats.org/officeDocument/2006/relationships/hyperlink" Target="http://geo.abds.is/geoserver/ebsa/wms?REQUEST=GetCapabilities&amp;SERVICE=WMS" TargetMode="External"/><Relationship Id="rId1" Type="http://schemas.openxmlformats.org/officeDocument/2006/relationships/slideLayout" Target="../slideLayouts/slideLayout2.xml"/><Relationship Id="rId2" Type="http://schemas.openxmlformats.org/officeDocument/2006/relationships/hyperlink" Target="http://cwic.wgiss.ceos.org/discovery?REQUEST=GetCapabilities&amp;SERVICE=CSW"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arctic-sdp.compusult.net/wes/DBWMS/TRACKED_POLAR_BEARS?REQUEST=GetCapabilities&amp;SERVICE=WMS" TargetMode="External"/><Relationship Id="rId4" Type="http://schemas.openxmlformats.org/officeDocument/2006/relationships/hyperlink" Target="https://alaska.usgs.gov/products/data.php?dataid=74" TargetMode="External"/><Relationship Id="rId5" Type="http://schemas.openxmlformats.org/officeDocument/2006/relationships/hyperlink" Target="https://arctic-sdp.compusult.net/wes/DBWMS/WALRUS_HAULOUT?REQUEST=GetCapabilities&amp;SERVICE=WMS" TargetMode="External"/><Relationship Id="rId6" Type="http://schemas.openxmlformats.org/officeDocument/2006/relationships/hyperlink" Target="http://www.iobis.org/explore/#/dataset/2707" TargetMode="External"/><Relationship Id="rId7" Type="http://schemas.openxmlformats.org/officeDocument/2006/relationships/hyperlink" Target="https://arctic-sdp.compusult.net/wes/DBWMS/MARINE_MAMMALS?REQUEST=GetCapabilities&amp;SERVICE=WMS" TargetMode="External"/><Relationship Id="rId8" Type="http://schemas.openxmlformats.org/officeDocument/2006/relationships/hyperlink" Target="http://www.iobis.org/explore/#/dataset/2832" TargetMode="External"/><Relationship Id="rId1" Type="http://schemas.openxmlformats.org/officeDocument/2006/relationships/slideLayout" Target="../slideLayouts/slideLayout2.xml"/><Relationship Id="rId2" Type="http://schemas.openxmlformats.org/officeDocument/2006/relationships/hyperlink" Target="https://alaska.usgs.gov/products/data.php?dataid=7"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133600"/>
            <a:ext cx="7772400" cy="1981200"/>
          </a:xfrm>
        </p:spPr>
        <p:txBody>
          <a:bodyPr/>
          <a:lstStyle/>
          <a:p>
            <a:r>
              <a:rPr lang="en-US" dirty="0" smtClean="0"/>
              <a:t>OGC ArcticSDP</a:t>
            </a:r>
            <a:br>
              <a:rPr lang="en-US" dirty="0" smtClean="0"/>
            </a:br>
            <a:r>
              <a:rPr lang="en-US" dirty="0"/>
              <a:t/>
            </a:r>
            <a:br>
              <a:rPr lang="en-US" dirty="0"/>
            </a:br>
            <a:r>
              <a:rPr lang="en-US" dirty="0" smtClean="0"/>
              <a:t>Search &amp; Rescue Scenario</a:t>
            </a:r>
            <a:br>
              <a:rPr lang="en-US" dirty="0" smtClean="0"/>
            </a:br>
            <a:r>
              <a:rPr lang="en-US" dirty="0" smtClean="0"/>
              <a:t>Data Overview</a:t>
            </a:r>
            <a:endParaRPr lang="en-US" dirty="0" smtClean="0"/>
          </a:p>
        </p:txBody>
      </p:sp>
      <p:sp>
        <p:nvSpPr>
          <p:cNvPr id="3" name="Subtitle 2"/>
          <p:cNvSpPr>
            <a:spLocks noGrp="1"/>
          </p:cNvSpPr>
          <p:nvPr>
            <p:ph type="subTitle" idx="1"/>
          </p:nvPr>
        </p:nvSpPr>
        <p:spPr>
          <a:xfrm>
            <a:off x="1447800" y="4267200"/>
            <a:ext cx="6400800" cy="1676400"/>
          </a:xfrm>
        </p:spPr>
        <p:txBody>
          <a:bodyPr/>
          <a:lstStyle/>
          <a:p>
            <a:r>
              <a:rPr lang="en-US" dirty="0" smtClean="0"/>
              <a:t>Compusult Limited</a:t>
            </a:r>
            <a:endParaRPr lang="nl-BE" dirty="0" smtClean="0"/>
          </a:p>
          <a:p>
            <a:endParaRPr lang="en-US" dirty="0" smtClean="0"/>
          </a:p>
          <a:p>
            <a:r>
              <a:rPr lang="en-US" dirty="0" smtClean="0"/>
              <a:t/>
            </a:r>
            <a:br>
              <a:rPr lang="en-US" dirty="0" smtClean="0"/>
            </a:br>
            <a:r>
              <a:rPr lang="en-US" dirty="0" smtClean="0"/>
              <a:t>02 March 2017</a:t>
            </a:r>
            <a:endParaRPr lang="en-US" dirty="0"/>
          </a:p>
        </p:txBody>
      </p:sp>
      <p:sp>
        <p:nvSpPr>
          <p:cNvPr id="5" name="Slide Number Placeholder 4"/>
          <p:cNvSpPr>
            <a:spLocks noGrp="1"/>
          </p:cNvSpPr>
          <p:nvPr>
            <p:ph type="sldNum" sz="quarter" idx="11"/>
          </p:nvPr>
        </p:nvSpPr>
        <p:spPr/>
        <p:txBody>
          <a:bodyPr/>
          <a:lstStyle/>
          <a:p>
            <a:pPr>
              <a:defRPr/>
            </a:pPr>
            <a:fld id="{08BD8CA8-DA42-484A-8C65-92CBA5C05D7E}" type="slidenum">
              <a:rPr lang="en-US" smtClean="0"/>
              <a:pPr>
                <a:defRPr/>
              </a:pPr>
              <a:t>1</a:t>
            </a:fld>
            <a:endParaRPr lang="en-US" dirty="0"/>
          </a:p>
        </p:txBody>
      </p:sp>
      <p:sp>
        <p:nvSpPr>
          <p:cNvPr id="11" name="Footer Placeholder 3"/>
          <p:cNvSpPr>
            <a:spLocks noGrp="1"/>
          </p:cNvSpPr>
          <p:nvPr>
            <p:ph type="ftr" sz="quarter" idx="10"/>
          </p:nvPr>
        </p:nvSpPr>
        <p:spPr>
          <a:xfrm>
            <a:off x="3009900" y="6400800"/>
            <a:ext cx="3276600" cy="304800"/>
          </a:xfrm>
        </p:spPr>
        <p:txBody>
          <a:bodyPr/>
          <a:lstStyle/>
          <a:p>
            <a:r>
              <a:rPr lang="en-US" dirty="0" smtClean="0"/>
              <a:t>Copyright © 2017 Open Geospatial Consortium</a:t>
            </a:r>
            <a:endParaRPr lang="en-US" dirty="0"/>
          </a:p>
        </p:txBody>
      </p:sp>
    </p:spTree>
    <p:extLst>
      <p:ext uri="{BB962C8B-B14F-4D97-AF65-F5344CB8AC3E}">
        <p14:creationId xmlns:p14="http://schemas.microsoft.com/office/powerpoint/2010/main" val="337153566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The following slides show the datasets that were used for the Search &amp; Rescue scenario. </a:t>
            </a:r>
          </a:p>
          <a:p>
            <a:r>
              <a:rPr lang="en-US" dirty="0" smtClean="0"/>
              <a:t>Included slides to discuss our experiences and challenges encountered while using/integrating data throughout the pilot.</a:t>
            </a:r>
          </a:p>
        </p:txBody>
      </p:sp>
      <p:sp>
        <p:nvSpPr>
          <p:cNvPr id="4" name="Footer Placeholder 3"/>
          <p:cNvSpPr>
            <a:spLocks noGrp="1"/>
          </p:cNvSpPr>
          <p:nvPr>
            <p:ph type="ftr" sz="quarter" idx="10"/>
          </p:nvPr>
        </p:nvSpPr>
        <p:spPr/>
        <p:txBody>
          <a:bodyPr/>
          <a:lstStyle/>
          <a:p>
            <a:pPr>
              <a:defRPr/>
            </a:pPr>
            <a:r>
              <a:rPr lang="en-US" dirty="0" smtClean="0"/>
              <a:t>Copyright © 2017 Open Geospatial Consortium</a:t>
            </a:r>
            <a:endParaRPr lang="en-US" dirty="0"/>
          </a:p>
        </p:txBody>
      </p:sp>
      <p:sp>
        <p:nvSpPr>
          <p:cNvPr id="5" name="Slide Number Placeholder 4"/>
          <p:cNvSpPr>
            <a:spLocks noGrp="1"/>
          </p:cNvSpPr>
          <p:nvPr>
            <p:ph type="sldNum" sz="quarter" idx="11"/>
          </p:nvPr>
        </p:nvSpPr>
        <p:spPr/>
        <p:txBody>
          <a:bodyPr/>
          <a:lstStyle/>
          <a:p>
            <a:pPr>
              <a:defRPr/>
            </a:pPr>
            <a:fld id="{08BD8CA8-DA42-484A-8C65-92CBA5C05D7E}" type="slidenum">
              <a:rPr lang="en-US" smtClean="0"/>
              <a:pPr>
                <a:defRPr/>
              </a:pPr>
              <a:t>2</a:t>
            </a:fld>
            <a:endParaRPr lang="en-US" dirty="0"/>
          </a:p>
        </p:txBody>
      </p:sp>
    </p:spTree>
    <p:extLst>
      <p:ext uri="{BB962C8B-B14F-4D97-AF65-F5344CB8AC3E}">
        <p14:creationId xmlns:p14="http://schemas.microsoft.com/office/powerpoint/2010/main" val="326182522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&amp; Rescue Scenario</a:t>
            </a:r>
            <a:endParaRPr lang="en-US" dirty="0"/>
          </a:p>
        </p:txBody>
      </p:sp>
      <p:sp>
        <p:nvSpPr>
          <p:cNvPr id="3" name="Content Placeholder 2"/>
          <p:cNvSpPr>
            <a:spLocks noGrp="1"/>
          </p:cNvSpPr>
          <p:nvPr>
            <p:ph idx="1"/>
          </p:nvPr>
        </p:nvSpPr>
        <p:spPr/>
        <p:txBody>
          <a:bodyPr/>
          <a:lstStyle/>
          <a:p>
            <a:r>
              <a:rPr lang="en-US" sz="1400" dirty="0" smtClean="0"/>
              <a:t>Day 1</a:t>
            </a:r>
          </a:p>
          <a:p>
            <a:pPr lvl="1"/>
            <a:r>
              <a:rPr lang="en-US" sz="1400" dirty="0" smtClean="0"/>
              <a:t>The </a:t>
            </a:r>
            <a:r>
              <a:rPr lang="en-US" sz="1400" dirty="0"/>
              <a:t>Canadian Coast Guard (CCG) receives a distress message from an oil tanker </a:t>
            </a:r>
            <a:r>
              <a:rPr lang="en-US" sz="1400" dirty="0" smtClean="0"/>
              <a:t>in </a:t>
            </a:r>
            <a:r>
              <a:rPr lang="en-US" sz="1400" dirty="0"/>
              <a:t>the Hudson Strait</a:t>
            </a:r>
            <a:r>
              <a:rPr lang="en-US" sz="1400" dirty="0" smtClean="0"/>
              <a:t>.</a:t>
            </a:r>
          </a:p>
          <a:p>
            <a:pPr lvl="1"/>
            <a:r>
              <a:rPr lang="en-US" sz="1400" dirty="0" smtClean="0"/>
              <a:t>The </a:t>
            </a:r>
            <a:r>
              <a:rPr lang="en-US" sz="1400" dirty="0"/>
              <a:t>Oil tanker reports there has been an explosion on board and there are </a:t>
            </a:r>
            <a:r>
              <a:rPr lang="en-US" sz="1400" dirty="0" smtClean="0"/>
              <a:t>a </a:t>
            </a:r>
            <a:r>
              <a:rPr lang="en-US" sz="1400" dirty="0"/>
              <a:t>few minor casualties which require medical attention. </a:t>
            </a:r>
            <a:endParaRPr lang="en-US" sz="1400" dirty="0" smtClean="0"/>
          </a:p>
          <a:p>
            <a:pPr lvl="1"/>
            <a:r>
              <a:rPr lang="en-US" sz="1400" dirty="0" smtClean="0"/>
              <a:t>The ship has lost power and it is now on emergency </a:t>
            </a:r>
            <a:r>
              <a:rPr lang="en-US" sz="1400" dirty="0"/>
              <a:t>backup power.</a:t>
            </a:r>
          </a:p>
          <a:p>
            <a:pPr lvl="1"/>
            <a:r>
              <a:rPr lang="en-US" sz="1400" dirty="0" smtClean="0"/>
              <a:t>CCG initiates a search and rescue operation using Compusult’s Web Enterprise Suite (WES) to track and manage data related to the incident.  They add various datasets such as ships, aircraft, shipping lanes and routes, etc.</a:t>
            </a:r>
            <a:endParaRPr lang="en-US" sz="1400" dirty="0"/>
          </a:p>
          <a:p>
            <a:pPr lvl="1"/>
            <a:r>
              <a:rPr lang="en-US" sz="1400" dirty="0" smtClean="0"/>
              <a:t>They utilize geopackage and Compusult’s GoMobile app to allow capturing and sharing of data from the scene by local search and rescue.</a:t>
            </a:r>
          </a:p>
          <a:p>
            <a:r>
              <a:rPr lang="en-US" sz="1400" dirty="0" smtClean="0"/>
              <a:t>Day 2</a:t>
            </a:r>
          </a:p>
          <a:p>
            <a:pPr lvl="1"/>
            <a:r>
              <a:rPr lang="en-US" sz="1400" dirty="0" smtClean="0"/>
              <a:t>The CCG continue the track the incident in the WES Client’s Portfolio Manager.  They add additional datasets, such as weather, ice, and ocean currents to assist them in determining the potential drift of the oil tanker over time.</a:t>
            </a:r>
          </a:p>
          <a:p>
            <a:pPr lvl="1"/>
            <a:r>
              <a:rPr lang="en-US" sz="1400" dirty="0" smtClean="0"/>
              <a:t>They also review the geopackage data that was captured by the local search and rescue team.</a:t>
            </a:r>
          </a:p>
          <a:p>
            <a:r>
              <a:rPr lang="en-US" sz="1400" dirty="0" smtClean="0"/>
              <a:t>Day 3</a:t>
            </a:r>
          </a:p>
          <a:p>
            <a:pPr lvl="1"/>
            <a:r>
              <a:rPr lang="en-US" sz="1400" dirty="0" smtClean="0"/>
              <a:t>Since the oil tanker is being towed, the CCG lowers the priority of the incident and continues to track the situation.</a:t>
            </a:r>
          </a:p>
        </p:txBody>
      </p:sp>
      <p:sp>
        <p:nvSpPr>
          <p:cNvPr id="4" name="Footer Placeholder 3"/>
          <p:cNvSpPr>
            <a:spLocks noGrp="1"/>
          </p:cNvSpPr>
          <p:nvPr>
            <p:ph type="ftr" sz="quarter" idx="10"/>
          </p:nvPr>
        </p:nvSpPr>
        <p:spPr/>
        <p:txBody>
          <a:bodyPr/>
          <a:lstStyle/>
          <a:p>
            <a:pPr>
              <a:defRPr/>
            </a:pPr>
            <a:r>
              <a:rPr lang="en-US" dirty="0" smtClean="0"/>
              <a:t>Copyright © 2017 Open Geospatial Consortium</a:t>
            </a:r>
            <a:endParaRPr lang="en-US" dirty="0"/>
          </a:p>
        </p:txBody>
      </p:sp>
      <p:sp>
        <p:nvSpPr>
          <p:cNvPr id="5" name="Slide Number Placeholder 4"/>
          <p:cNvSpPr>
            <a:spLocks noGrp="1"/>
          </p:cNvSpPr>
          <p:nvPr>
            <p:ph type="sldNum" sz="quarter" idx="11"/>
          </p:nvPr>
        </p:nvSpPr>
        <p:spPr/>
        <p:txBody>
          <a:bodyPr/>
          <a:lstStyle/>
          <a:p>
            <a:pPr>
              <a:defRPr/>
            </a:pPr>
            <a:fld id="{08BD8CA8-DA42-484A-8C65-92CBA5C05D7E}" type="slidenum">
              <a:rPr lang="en-US" smtClean="0"/>
              <a:pPr>
                <a:defRPr/>
              </a:pPr>
              <a:t>3</a:t>
            </a:fld>
            <a:endParaRPr lang="en-US" dirty="0"/>
          </a:p>
        </p:txBody>
      </p:sp>
    </p:spTree>
    <p:extLst>
      <p:ext uri="{BB962C8B-B14F-4D97-AF65-F5344CB8AC3E}">
        <p14:creationId xmlns:p14="http://schemas.microsoft.com/office/powerpoint/2010/main" val="195888369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Datasets Used In Scenario</a:t>
            </a:r>
            <a:endParaRPr lang="en-US" dirty="0"/>
          </a:p>
        </p:txBody>
      </p:sp>
      <p:sp>
        <p:nvSpPr>
          <p:cNvPr id="3" name="Content Placeholder 2"/>
          <p:cNvSpPr>
            <a:spLocks noGrp="1"/>
          </p:cNvSpPr>
          <p:nvPr>
            <p:ph idx="1"/>
          </p:nvPr>
        </p:nvSpPr>
        <p:spPr/>
        <p:txBody>
          <a:bodyPr/>
          <a:lstStyle/>
          <a:p>
            <a:pPr marL="0" indent="0">
              <a:buNone/>
            </a:pPr>
            <a:r>
              <a:rPr lang="en-US" sz="1800" dirty="0"/>
              <a:t>These datasets below are hosted in a system at Compusult and made available as a </a:t>
            </a:r>
            <a:r>
              <a:rPr lang="en-US" sz="1800" dirty="0" smtClean="0"/>
              <a:t>WMS:</a:t>
            </a:r>
          </a:p>
          <a:p>
            <a:r>
              <a:rPr lang="en-US" sz="1800" dirty="0" smtClean="0"/>
              <a:t>Canadian </a:t>
            </a:r>
            <a:r>
              <a:rPr lang="en-US" sz="1800" dirty="0"/>
              <a:t>Ice Services </a:t>
            </a:r>
            <a:r>
              <a:rPr lang="en-US" sz="1800" dirty="0" smtClean="0"/>
              <a:t>shapefile data downloaded from University of Colorado at Boulder and merged into Compusult’s current ice database using custom scripts.  </a:t>
            </a:r>
            <a:endParaRPr lang="en-US" sz="1800" dirty="0"/>
          </a:p>
          <a:p>
            <a:pPr lvl="1"/>
            <a:r>
              <a:rPr lang="en-US" sz="1100" dirty="0" smtClean="0">
                <a:hlinkClick r:id="rId2"/>
              </a:rPr>
              <a:t>http</a:t>
            </a:r>
            <a:r>
              <a:rPr lang="en-US" sz="1100" dirty="0">
                <a:hlinkClick r:id="rId2"/>
              </a:rPr>
              <a:t>://</a:t>
            </a:r>
            <a:r>
              <a:rPr lang="en-US" sz="1100" dirty="0" smtClean="0">
                <a:hlinkClick r:id="rId2"/>
              </a:rPr>
              <a:t>wms-icepolys.compusult.net/ServiceDBWMS/DBWMS/ICEBERGS?REQUEST=GetCapabilities</a:t>
            </a:r>
            <a:r>
              <a:rPr lang="en-US" sz="1100" dirty="0" smtClean="0"/>
              <a:t>&amp;SERVICE=WMS</a:t>
            </a:r>
          </a:p>
          <a:p>
            <a:r>
              <a:rPr lang="en-US" sz="1800" dirty="0"/>
              <a:t>Federal Aviation Administration (FAA) </a:t>
            </a:r>
            <a:r>
              <a:rPr lang="en-US" sz="1800" dirty="0" smtClean="0"/>
              <a:t>real-time flights data is pushed to Compusult through </a:t>
            </a:r>
            <a:r>
              <a:rPr lang="en-US" sz="1800" dirty="0"/>
              <a:t>Aircraft Situation Display to Industry (</a:t>
            </a:r>
            <a:r>
              <a:rPr lang="en-US" sz="1800" dirty="0" smtClean="0"/>
              <a:t>ASDI) </a:t>
            </a:r>
          </a:p>
          <a:p>
            <a:pPr lvl="1"/>
            <a:r>
              <a:rPr lang="en-US" sz="1100" dirty="0" smtClean="0">
                <a:hlinkClick r:id="rId3"/>
              </a:rPr>
              <a:t>https://wms-faa.compusult.net/ServiceDBWMS/DBWMS/FAA?REQUEST=GetCapabilities&amp;SERVICE=WMS</a:t>
            </a:r>
            <a:endParaRPr lang="en-US" sz="1100" dirty="0" smtClean="0"/>
          </a:p>
          <a:p>
            <a:r>
              <a:rPr lang="en-US" sz="1800" dirty="0" smtClean="0"/>
              <a:t>Automatic Identification System (AIS) ship data is provided through volunteers around the globe who collect and share the data via data stream.  </a:t>
            </a:r>
          </a:p>
          <a:p>
            <a:pPr lvl="1"/>
            <a:r>
              <a:rPr lang="en-US" sz="1100" dirty="0" smtClean="0">
                <a:hlinkClick r:id="rId4"/>
              </a:rPr>
              <a:t>https</a:t>
            </a:r>
            <a:r>
              <a:rPr lang="en-US" sz="1100" dirty="0">
                <a:hlinkClick r:id="rId4"/>
              </a:rPr>
              <a:t>://</a:t>
            </a:r>
            <a:r>
              <a:rPr lang="en-US" sz="1100" dirty="0" smtClean="0">
                <a:hlinkClick r:id="rId4"/>
              </a:rPr>
              <a:t>wms-ais.compusult.net/ServiceDBWMS/DBWMS/AIS?REQUEST=GetCapabilities&amp;SERVICE=WMS</a:t>
            </a:r>
            <a:endParaRPr lang="en-US" sz="1100" dirty="0" smtClean="0"/>
          </a:p>
          <a:p>
            <a:r>
              <a:rPr lang="en-US" sz="1800" dirty="0" smtClean="0"/>
              <a:t>Aviation Routine Weather Reports (METAR) data </a:t>
            </a:r>
            <a:r>
              <a:rPr lang="en-US" sz="1800" dirty="0"/>
              <a:t>for airports and permanent weather observation stations </a:t>
            </a:r>
            <a:r>
              <a:rPr lang="en-US" sz="1800" dirty="0" smtClean="0"/>
              <a:t>worldwide is downloaded by Compusult from NOAA’s FTP site hourly.  </a:t>
            </a:r>
          </a:p>
          <a:p>
            <a:pPr lvl="1"/>
            <a:r>
              <a:rPr lang="en-US" sz="1100" dirty="0" smtClean="0">
                <a:hlinkClick r:id="rId5"/>
              </a:rPr>
              <a:t>https</a:t>
            </a:r>
            <a:r>
              <a:rPr lang="en-US" sz="1100" dirty="0">
                <a:hlinkClick r:id="rId5"/>
              </a:rPr>
              <a:t>://</a:t>
            </a:r>
            <a:r>
              <a:rPr lang="en-US" sz="1100" dirty="0" smtClean="0">
                <a:hlinkClick r:id="rId5"/>
              </a:rPr>
              <a:t>wms-metar.compusult.net/ServiceDBWMS/DBWMS/METAR?REQUEST=GetCapabilities&amp;SERVICE=WMS</a:t>
            </a:r>
            <a:endParaRPr lang="en-US" sz="1100" dirty="0" smtClean="0"/>
          </a:p>
        </p:txBody>
      </p:sp>
      <p:sp>
        <p:nvSpPr>
          <p:cNvPr id="4" name="Footer Placeholder 3"/>
          <p:cNvSpPr>
            <a:spLocks noGrp="1"/>
          </p:cNvSpPr>
          <p:nvPr>
            <p:ph type="ftr" sz="quarter" idx="10"/>
          </p:nvPr>
        </p:nvSpPr>
        <p:spPr/>
        <p:txBody>
          <a:bodyPr/>
          <a:lstStyle/>
          <a:p>
            <a:pPr>
              <a:defRPr/>
            </a:pPr>
            <a:r>
              <a:rPr lang="en-US" dirty="0" smtClean="0"/>
              <a:t>Copyright © 2017 Open Geospatial Consortium</a:t>
            </a:r>
            <a:endParaRPr lang="en-US" dirty="0"/>
          </a:p>
        </p:txBody>
      </p:sp>
      <p:sp>
        <p:nvSpPr>
          <p:cNvPr id="5" name="Slide Number Placeholder 4"/>
          <p:cNvSpPr>
            <a:spLocks noGrp="1"/>
          </p:cNvSpPr>
          <p:nvPr>
            <p:ph type="sldNum" sz="quarter" idx="11"/>
          </p:nvPr>
        </p:nvSpPr>
        <p:spPr/>
        <p:txBody>
          <a:bodyPr/>
          <a:lstStyle/>
          <a:p>
            <a:pPr>
              <a:defRPr/>
            </a:pPr>
            <a:fld id="{08BD8CA8-DA42-484A-8C65-92CBA5C05D7E}" type="slidenum">
              <a:rPr lang="en-US" smtClean="0"/>
              <a:pPr>
                <a:defRPr/>
              </a:pPr>
              <a:t>4</a:t>
            </a:fld>
            <a:endParaRPr lang="en-US" dirty="0"/>
          </a:p>
        </p:txBody>
      </p:sp>
    </p:spTree>
    <p:extLst>
      <p:ext uri="{BB962C8B-B14F-4D97-AF65-F5344CB8AC3E}">
        <p14:creationId xmlns:p14="http://schemas.microsoft.com/office/powerpoint/2010/main" val="392801004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Datasets Used In Scenario</a:t>
            </a:r>
            <a:endParaRPr lang="en-US" dirty="0"/>
          </a:p>
        </p:txBody>
      </p:sp>
      <p:sp>
        <p:nvSpPr>
          <p:cNvPr id="3" name="Content Placeholder 2"/>
          <p:cNvSpPr>
            <a:spLocks noGrp="1"/>
          </p:cNvSpPr>
          <p:nvPr>
            <p:ph idx="1"/>
          </p:nvPr>
        </p:nvSpPr>
        <p:spPr/>
        <p:txBody>
          <a:bodyPr/>
          <a:lstStyle/>
          <a:p>
            <a:pPr marL="0" indent="0">
              <a:buNone/>
            </a:pPr>
            <a:r>
              <a:rPr lang="en-US" sz="1400" dirty="0"/>
              <a:t>These datasets below </a:t>
            </a:r>
            <a:r>
              <a:rPr lang="en-US" sz="1400" dirty="0" smtClean="0"/>
              <a:t>were made available as standard services by other organizations:</a:t>
            </a:r>
          </a:p>
          <a:p>
            <a:r>
              <a:rPr lang="en-US" sz="1400" dirty="0" smtClean="0"/>
              <a:t>ESRI ArcGIS – World Topographic Map (Basemap) - </a:t>
            </a:r>
            <a:r>
              <a:rPr lang="en-US" sz="1400" dirty="0"/>
              <a:t>includes boundaries, cities, water features, physiographic features, parks, landmarks, transportation, and </a:t>
            </a:r>
            <a:r>
              <a:rPr lang="en-US" sz="1400" dirty="0" smtClean="0"/>
              <a:t>buildings</a:t>
            </a:r>
          </a:p>
          <a:p>
            <a:pPr lvl="1"/>
            <a:r>
              <a:rPr lang="en-US" sz="1100" u="sng" dirty="0" smtClean="0">
                <a:solidFill>
                  <a:schemeClr val="tx2">
                    <a:lumMod val="75000"/>
                    <a:lumOff val="25000"/>
                  </a:schemeClr>
                </a:solidFill>
              </a:rPr>
              <a:t>https</a:t>
            </a:r>
            <a:r>
              <a:rPr lang="en-US" sz="1100" u="sng" dirty="0">
                <a:solidFill>
                  <a:schemeClr val="tx2">
                    <a:lumMod val="75000"/>
                    <a:lumOff val="25000"/>
                  </a:schemeClr>
                </a:solidFill>
              </a:rPr>
              <a:t>://</a:t>
            </a:r>
            <a:r>
              <a:rPr lang="en-US" sz="1100" u="sng" dirty="0" smtClean="0">
                <a:solidFill>
                  <a:schemeClr val="tx2">
                    <a:lumMod val="75000"/>
                    <a:lumOff val="25000"/>
                  </a:schemeClr>
                </a:solidFill>
              </a:rPr>
              <a:t>services.arcgisonline.com/ArcGIS/rest/services/World_Topo_Map/MapServer</a:t>
            </a:r>
          </a:p>
          <a:p>
            <a:r>
              <a:rPr lang="en-US" sz="1400" dirty="0" smtClean="0"/>
              <a:t>Committee on Earth Observation Satellites (CEOS)  Working Group on Information Systems and Services (WGISS) Integrated Catalogue (Satellite Imagery) (CSW)</a:t>
            </a:r>
          </a:p>
          <a:p>
            <a:pPr lvl="1"/>
            <a:r>
              <a:rPr lang="en-US" sz="1100" dirty="0" smtClean="0">
                <a:hlinkClick r:id="rId2"/>
              </a:rPr>
              <a:t>http</a:t>
            </a:r>
            <a:r>
              <a:rPr lang="en-US" sz="1100" dirty="0">
                <a:hlinkClick r:id="rId2"/>
              </a:rPr>
              <a:t>://</a:t>
            </a:r>
            <a:r>
              <a:rPr lang="en-US" sz="1100" dirty="0" smtClean="0">
                <a:hlinkClick r:id="rId2"/>
              </a:rPr>
              <a:t>cwic.wgiss.ceos.org/discovery?REQUEST=GetCapabilities&amp;SERVICE=CSW</a:t>
            </a:r>
            <a:endParaRPr lang="nl-BE" sz="1100" dirty="0"/>
          </a:p>
          <a:p>
            <a:r>
              <a:rPr lang="en-US" sz="1400" dirty="0" err="1"/>
              <a:t>GeoMet</a:t>
            </a:r>
            <a:r>
              <a:rPr lang="en-US" sz="1400" dirty="0"/>
              <a:t> </a:t>
            </a:r>
            <a:r>
              <a:rPr lang="en-US" sz="1400" dirty="0" smtClean="0"/>
              <a:t>WMS – provides access to Environment Canada’s Meteorological Service of Canada (MSC) raw numerical weather prediction (NWP) model data layers (using Ocean Currents layer)</a:t>
            </a:r>
          </a:p>
          <a:p>
            <a:pPr lvl="1"/>
            <a:r>
              <a:rPr lang="en-US" sz="1100" dirty="0" smtClean="0">
                <a:solidFill>
                  <a:srgbClr val="0033CC"/>
                </a:solidFill>
              </a:rPr>
              <a:t>http</a:t>
            </a:r>
            <a:r>
              <a:rPr lang="en-US" sz="1100" dirty="0">
                <a:solidFill>
                  <a:srgbClr val="0033CC"/>
                </a:solidFill>
              </a:rPr>
              <a:t>://geo.weather.gc.ca/geomet/?</a:t>
            </a:r>
            <a:r>
              <a:rPr lang="en-US" sz="1100" dirty="0" smtClean="0">
                <a:solidFill>
                  <a:srgbClr val="0033CC"/>
                </a:solidFill>
              </a:rPr>
              <a:t>lang=E&amp;service=WMS&amp;request=GetCapabilities</a:t>
            </a:r>
            <a:endParaRPr lang="en-US" sz="1100" dirty="0"/>
          </a:p>
          <a:p>
            <a:r>
              <a:rPr lang="en-US" sz="1400" dirty="0" smtClean="0"/>
              <a:t>NGA Arctic Open Data through ArcGIS</a:t>
            </a:r>
          </a:p>
          <a:p>
            <a:pPr lvl="1"/>
            <a:r>
              <a:rPr lang="en-US" sz="1100" dirty="0" smtClean="0"/>
              <a:t>Arctic </a:t>
            </a:r>
            <a:r>
              <a:rPr lang="en-US" sz="1100" dirty="0"/>
              <a:t>Summit - Shipping and Hydrography </a:t>
            </a:r>
            <a:endParaRPr lang="en-US" sz="1100" dirty="0" smtClean="0"/>
          </a:p>
          <a:p>
            <a:pPr lvl="2"/>
            <a:r>
              <a:rPr lang="en-US" sz="900" dirty="0" smtClean="0">
                <a:hlinkClick r:id="rId3"/>
              </a:rPr>
              <a:t>https</a:t>
            </a:r>
            <a:r>
              <a:rPr lang="en-US" sz="900" dirty="0">
                <a:hlinkClick r:id="rId3"/>
              </a:rPr>
              <a:t>://</a:t>
            </a:r>
            <a:r>
              <a:rPr lang="en-US" sz="900" dirty="0" smtClean="0">
                <a:hlinkClick r:id="rId3"/>
              </a:rPr>
              <a:t>ngamaps.geointapps.org/arcgis/rest/services/Arctic_Summit/Shipping_and_Hydrography/MapServer?f=json</a:t>
            </a:r>
            <a:endParaRPr lang="en-US" sz="900" dirty="0" smtClean="0"/>
          </a:p>
          <a:p>
            <a:pPr lvl="1"/>
            <a:r>
              <a:rPr lang="en-US" sz="1100" dirty="0"/>
              <a:t>Arctic Summit - Airfields  </a:t>
            </a:r>
            <a:endParaRPr lang="en-US" sz="1100" dirty="0" smtClean="0"/>
          </a:p>
          <a:p>
            <a:pPr lvl="2"/>
            <a:r>
              <a:rPr lang="en-US" sz="900" dirty="0" smtClean="0">
                <a:hlinkClick r:id="rId4"/>
              </a:rPr>
              <a:t>https</a:t>
            </a:r>
            <a:r>
              <a:rPr lang="en-US" sz="900" dirty="0">
                <a:hlinkClick r:id="rId4"/>
              </a:rPr>
              <a:t>://</a:t>
            </a:r>
            <a:r>
              <a:rPr lang="en-US" sz="900" dirty="0" smtClean="0">
                <a:hlinkClick r:id="rId4"/>
              </a:rPr>
              <a:t>ngamaps.geointapps.org/arcgis/rest/services/Arctic_Summit/Airfields/MapServer?f=json</a:t>
            </a:r>
            <a:endParaRPr lang="en-US" sz="900" dirty="0"/>
          </a:p>
          <a:p>
            <a:r>
              <a:rPr lang="en-US" sz="1400" dirty="0" smtClean="0"/>
              <a:t>Conservation of Arctic Flora and Fauna (CAFF) Arctic Biodiversity Data Service (ABDS) (Using Protected Areas layer) (WMS)</a:t>
            </a:r>
          </a:p>
          <a:p>
            <a:pPr lvl="1"/>
            <a:r>
              <a:rPr lang="en-US" sz="1100" dirty="0" smtClean="0">
                <a:solidFill>
                  <a:srgbClr val="0033CC"/>
                </a:solidFill>
              </a:rPr>
              <a:t>http</a:t>
            </a:r>
            <a:r>
              <a:rPr lang="en-US" sz="1100" dirty="0">
                <a:solidFill>
                  <a:srgbClr val="0033CC"/>
                </a:solidFill>
              </a:rPr>
              <a:t>://</a:t>
            </a:r>
            <a:r>
              <a:rPr lang="en-US" sz="1100" dirty="0" smtClean="0">
                <a:solidFill>
                  <a:srgbClr val="0033CC"/>
                </a:solidFill>
              </a:rPr>
              <a:t>geo.abds.is:80/geoserver/ows?REQUEST=GetCapabilitiesSERVICE=WMS</a:t>
            </a:r>
            <a:endParaRPr lang="en-US" sz="1100" dirty="0"/>
          </a:p>
          <a:p>
            <a:r>
              <a:rPr lang="en-US" sz="1400" dirty="0"/>
              <a:t>Conservation of Arctic Flora and Fauna (CAFF) </a:t>
            </a:r>
            <a:r>
              <a:rPr lang="en-US" sz="1400" dirty="0" smtClean="0"/>
              <a:t>Ecologically and Biologically Significant Areas (EBSA) (Using shipping incidents and accidents layer) (WMS)</a:t>
            </a:r>
          </a:p>
          <a:p>
            <a:pPr lvl="1"/>
            <a:r>
              <a:rPr lang="en-US" sz="1100" dirty="0" smtClean="0">
                <a:hlinkClick r:id="rId5"/>
              </a:rPr>
              <a:t>http</a:t>
            </a:r>
            <a:r>
              <a:rPr lang="en-US" sz="1100" dirty="0">
                <a:hlinkClick r:id="rId5"/>
              </a:rPr>
              <a:t>://</a:t>
            </a:r>
            <a:r>
              <a:rPr lang="en-US" sz="1100" dirty="0" smtClean="0">
                <a:hlinkClick r:id="rId5"/>
              </a:rPr>
              <a:t>geo.abds.is/geoserver/ebsa/wms?REQUEST=GetCapabilities&amp;SERVICE=WMS</a:t>
            </a:r>
            <a:endParaRPr lang="en-US" sz="1400" dirty="0"/>
          </a:p>
        </p:txBody>
      </p:sp>
      <p:sp>
        <p:nvSpPr>
          <p:cNvPr id="4" name="Footer Placeholder 3"/>
          <p:cNvSpPr>
            <a:spLocks noGrp="1"/>
          </p:cNvSpPr>
          <p:nvPr>
            <p:ph type="ftr" sz="quarter" idx="10"/>
          </p:nvPr>
        </p:nvSpPr>
        <p:spPr/>
        <p:txBody>
          <a:bodyPr/>
          <a:lstStyle/>
          <a:p>
            <a:pPr>
              <a:defRPr/>
            </a:pPr>
            <a:r>
              <a:rPr lang="en-US" dirty="0" smtClean="0"/>
              <a:t>Copyright © 2017 Open Geospatial Consortium</a:t>
            </a:r>
            <a:endParaRPr lang="en-US" dirty="0"/>
          </a:p>
        </p:txBody>
      </p:sp>
      <p:sp>
        <p:nvSpPr>
          <p:cNvPr id="5" name="Slide Number Placeholder 4"/>
          <p:cNvSpPr>
            <a:spLocks noGrp="1"/>
          </p:cNvSpPr>
          <p:nvPr>
            <p:ph type="sldNum" sz="quarter" idx="11"/>
          </p:nvPr>
        </p:nvSpPr>
        <p:spPr/>
        <p:txBody>
          <a:bodyPr/>
          <a:lstStyle/>
          <a:p>
            <a:pPr>
              <a:defRPr/>
            </a:pPr>
            <a:fld id="{08BD8CA8-DA42-484A-8C65-92CBA5C05D7E}" type="slidenum">
              <a:rPr lang="en-US" smtClean="0"/>
              <a:pPr>
                <a:defRPr/>
              </a:pPr>
              <a:t>5</a:t>
            </a:fld>
            <a:endParaRPr lang="en-US" dirty="0"/>
          </a:p>
        </p:txBody>
      </p:sp>
    </p:spTree>
    <p:extLst>
      <p:ext uri="{BB962C8B-B14F-4D97-AF65-F5344CB8AC3E}">
        <p14:creationId xmlns:p14="http://schemas.microsoft.com/office/powerpoint/2010/main" val="232495280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Experiences/Challenges</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sz="1600" dirty="0"/>
              <a:t>Not used in scenario, but gathered as part of Arctic SDP </a:t>
            </a:r>
            <a:r>
              <a:rPr lang="en-US" sz="1600" dirty="0" smtClean="0"/>
              <a:t>project</a:t>
            </a:r>
          </a:p>
          <a:p>
            <a:pPr lvl="1">
              <a:buFont typeface="Arial" panose="020B0604020202020204" pitchFamily="34" charset="0"/>
              <a:buChar char="•"/>
            </a:pPr>
            <a:r>
              <a:rPr lang="en-US" sz="1200" dirty="0" smtClean="0"/>
              <a:t>In all cases below, the data was downloaded as comma-separated values (CSV).</a:t>
            </a:r>
          </a:p>
          <a:p>
            <a:pPr lvl="2">
              <a:buFont typeface="Arial" panose="020B0604020202020204" pitchFamily="34" charset="0"/>
              <a:buChar char="•"/>
            </a:pPr>
            <a:r>
              <a:rPr lang="en-US" sz="1000" dirty="0" smtClean="0"/>
              <a:t>Created a data model for the data and a script to take the data from the CSV and import it into the database.</a:t>
            </a:r>
          </a:p>
          <a:p>
            <a:pPr lvl="2">
              <a:buFont typeface="Arial" panose="020B0604020202020204" pitchFamily="34" charset="0"/>
              <a:buChar char="•"/>
            </a:pPr>
            <a:r>
              <a:rPr lang="en-US" sz="1000" dirty="0" smtClean="0"/>
              <a:t>Created a style (an SLD) for the data rendering (</a:t>
            </a:r>
            <a:r>
              <a:rPr lang="en-US" sz="1000" dirty="0" err="1" smtClean="0"/>
              <a:t>eg</a:t>
            </a:r>
            <a:r>
              <a:rPr lang="en-US" sz="1000" dirty="0" smtClean="0"/>
              <a:t>: walrus icon,  polar bear icon, etc.).</a:t>
            </a:r>
          </a:p>
          <a:p>
            <a:pPr lvl="2">
              <a:buFont typeface="Arial" panose="020B0604020202020204" pitchFamily="34" charset="0"/>
              <a:buChar char="•"/>
            </a:pPr>
            <a:r>
              <a:rPr lang="en-US" sz="1000" dirty="0" smtClean="0"/>
              <a:t>Mapped all the data fields into a WMS.</a:t>
            </a:r>
            <a:endParaRPr lang="nl-BE" sz="800" dirty="0"/>
          </a:p>
          <a:p>
            <a:pPr lvl="1">
              <a:buFont typeface="Arial" panose="020B0604020202020204" pitchFamily="34" charset="0"/>
              <a:buChar char="•"/>
            </a:pPr>
            <a:r>
              <a:rPr lang="nl-BE" sz="1400" dirty="0" smtClean="0"/>
              <a:t>USGS </a:t>
            </a:r>
            <a:r>
              <a:rPr lang="nl-BE" sz="1400" dirty="0"/>
              <a:t>Polar Bear Mark - Recapture Records, Alaska Portion of the Southern Beaufort Sea, </a:t>
            </a:r>
            <a:r>
              <a:rPr lang="nl-BE" sz="1400" dirty="0" smtClean="0"/>
              <a:t>2001-2010</a:t>
            </a:r>
          </a:p>
          <a:p>
            <a:pPr lvl="2">
              <a:buFont typeface="Arial" panose="020B0604020202020204" pitchFamily="34" charset="0"/>
              <a:buChar char="•"/>
            </a:pPr>
            <a:r>
              <a:rPr lang="nl-BE" sz="1200" dirty="0" smtClean="0"/>
              <a:t>Raw </a:t>
            </a:r>
            <a:r>
              <a:rPr lang="nl-BE" sz="1200" dirty="0"/>
              <a:t>Data </a:t>
            </a:r>
            <a:r>
              <a:rPr lang="nl-BE" sz="1200" dirty="0" smtClean="0"/>
              <a:t>Download:   </a:t>
            </a:r>
            <a:r>
              <a:rPr lang="nl-BE" sz="1200" dirty="0">
                <a:hlinkClick r:id="rId2"/>
              </a:rPr>
              <a:t>https://</a:t>
            </a:r>
            <a:r>
              <a:rPr lang="nl-BE" sz="1200" dirty="0" smtClean="0">
                <a:hlinkClick r:id="rId2"/>
              </a:rPr>
              <a:t>alaska.usgs.gov/products/data.php?dataid=7</a:t>
            </a:r>
            <a:endParaRPr lang="nl-BE" sz="1200" dirty="0" smtClean="0"/>
          </a:p>
          <a:p>
            <a:pPr lvl="2">
              <a:buFont typeface="Arial" panose="020B0604020202020204" pitchFamily="34" charset="0"/>
              <a:buChar char="•"/>
            </a:pPr>
            <a:r>
              <a:rPr lang="nl-BE" sz="1200" dirty="0" smtClean="0"/>
              <a:t>WMS</a:t>
            </a:r>
            <a:r>
              <a:rPr lang="nl-BE" sz="1200" dirty="0"/>
              <a:t>:  </a:t>
            </a:r>
            <a:r>
              <a:rPr lang="nl-BE" sz="1200" dirty="0">
                <a:hlinkClick r:id="rId3"/>
              </a:rPr>
              <a:t>https://</a:t>
            </a:r>
            <a:r>
              <a:rPr lang="nl-BE" sz="1200" dirty="0" smtClean="0">
                <a:hlinkClick r:id="rId3"/>
              </a:rPr>
              <a:t>arctic-sdp.compusult.net/wes/DBWMS/TRACKED_POLAR_BEARS?REQUEST=GetCapabilities&amp;SERVICE=WMS</a:t>
            </a:r>
            <a:endParaRPr lang="nl-BE" sz="1200" dirty="0" smtClean="0"/>
          </a:p>
          <a:p>
            <a:pPr lvl="1">
              <a:buFont typeface="Arial" panose="020B0604020202020204" pitchFamily="34" charset="0"/>
              <a:buChar char="•"/>
            </a:pPr>
            <a:r>
              <a:rPr lang="nl-BE" sz="1400" dirty="0" smtClean="0"/>
              <a:t>USGS </a:t>
            </a:r>
            <a:r>
              <a:rPr lang="nl-BE" sz="1400" dirty="0"/>
              <a:t>Pacific Walrus Coastal Haulout Database, </a:t>
            </a:r>
            <a:r>
              <a:rPr lang="nl-BE" sz="1400" dirty="0" smtClean="0"/>
              <a:t>1852-2016</a:t>
            </a:r>
          </a:p>
          <a:p>
            <a:pPr lvl="2">
              <a:buFont typeface="Arial" panose="020B0604020202020204" pitchFamily="34" charset="0"/>
              <a:buChar char="•"/>
            </a:pPr>
            <a:r>
              <a:rPr lang="nl-BE" sz="1200" dirty="0" smtClean="0"/>
              <a:t>Raw </a:t>
            </a:r>
            <a:r>
              <a:rPr lang="nl-BE" sz="1200" dirty="0"/>
              <a:t>Data </a:t>
            </a:r>
            <a:r>
              <a:rPr lang="nl-BE" sz="1200" dirty="0" smtClean="0"/>
              <a:t>Download:  </a:t>
            </a:r>
            <a:r>
              <a:rPr lang="nl-BE" sz="1200" dirty="0">
                <a:hlinkClick r:id="rId4"/>
              </a:rPr>
              <a:t>https://</a:t>
            </a:r>
            <a:r>
              <a:rPr lang="nl-BE" sz="1200" dirty="0" smtClean="0">
                <a:hlinkClick r:id="rId4"/>
              </a:rPr>
              <a:t>alaska.usgs.gov/products/data.php?dataid=74</a:t>
            </a:r>
            <a:endParaRPr lang="nl-BE" sz="1200" dirty="0" smtClean="0"/>
          </a:p>
          <a:p>
            <a:pPr lvl="2">
              <a:buFont typeface="Arial" panose="020B0604020202020204" pitchFamily="34" charset="0"/>
              <a:buChar char="•"/>
            </a:pPr>
            <a:r>
              <a:rPr lang="nl-BE" sz="1200" dirty="0" smtClean="0"/>
              <a:t>WMS</a:t>
            </a:r>
            <a:r>
              <a:rPr lang="nl-BE" sz="1200" dirty="0"/>
              <a:t>:  </a:t>
            </a:r>
            <a:r>
              <a:rPr lang="nl-BE" sz="1200" dirty="0">
                <a:hlinkClick r:id="rId5"/>
              </a:rPr>
              <a:t>https://</a:t>
            </a:r>
            <a:r>
              <a:rPr lang="nl-BE" sz="1200" dirty="0" smtClean="0">
                <a:hlinkClick r:id="rId5"/>
              </a:rPr>
              <a:t>arctic-sdp.compusult.net/wes/DBWMS/WALRUS_HAULOUT?REQUEST=GetCapabilities&amp;SERVICE=WMS</a:t>
            </a:r>
            <a:endParaRPr lang="nl-BE" sz="1200" dirty="0" smtClean="0"/>
          </a:p>
          <a:p>
            <a:pPr lvl="1">
              <a:buFont typeface="Arial" panose="020B0604020202020204" pitchFamily="34" charset="0"/>
              <a:buChar char="•"/>
            </a:pPr>
            <a:r>
              <a:rPr lang="nl-BE" sz="1400" dirty="0" smtClean="0"/>
              <a:t>OBIS </a:t>
            </a:r>
            <a:r>
              <a:rPr lang="nl-BE" sz="1400" dirty="0"/>
              <a:t>- Marine </a:t>
            </a:r>
            <a:r>
              <a:rPr lang="nl-BE" sz="1400" dirty="0" smtClean="0"/>
              <a:t>Mammal Aerial Surveys </a:t>
            </a:r>
            <a:r>
              <a:rPr lang="nl-BE" sz="1400" dirty="0"/>
              <a:t>in the Bering, Chukchi and Beaufort Seas </a:t>
            </a:r>
            <a:r>
              <a:rPr lang="nl-BE" sz="1400" dirty="0" smtClean="0"/>
              <a:t>1979-2010</a:t>
            </a:r>
          </a:p>
          <a:p>
            <a:pPr lvl="2">
              <a:buFont typeface="Arial" panose="020B0604020202020204" pitchFamily="34" charset="0"/>
              <a:buChar char="•"/>
            </a:pPr>
            <a:r>
              <a:rPr lang="nl-BE" sz="1200" dirty="0" smtClean="0"/>
              <a:t>Raw </a:t>
            </a:r>
            <a:r>
              <a:rPr lang="nl-BE" sz="1200" dirty="0"/>
              <a:t>Data Download:  </a:t>
            </a:r>
            <a:r>
              <a:rPr lang="nl-BE" sz="1200" dirty="0">
                <a:hlinkClick r:id="rId6"/>
              </a:rPr>
              <a:t>http://www.iobis.org/explore/#/</a:t>
            </a:r>
            <a:r>
              <a:rPr lang="nl-BE" sz="1200" dirty="0" smtClean="0">
                <a:hlinkClick r:id="rId6"/>
              </a:rPr>
              <a:t>dataset/2707</a:t>
            </a:r>
            <a:endParaRPr lang="nl-BE" sz="1200" dirty="0" smtClean="0"/>
          </a:p>
          <a:p>
            <a:pPr lvl="2">
              <a:buFont typeface="Arial" panose="020B0604020202020204" pitchFamily="34" charset="0"/>
              <a:buChar char="•"/>
            </a:pPr>
            <a:r>
              <a:rPr lang="nl-BE" sz="1200" dirty="0" smtClean="0"/>
              <a:t>WMS</a:t>
            </a:r>
            <a:r>
              <a:rPr lang="nl-BE" sz="1200" dirty="0"/>
              <a:t>:  </a:t>
            </a:r>
            <a:r>
              <a:rPr lang="nl-BE" sz="1200" dirty="0">
                <a:hlinkClick r:id="rId7"/>
              </a:rPr>
              <a:t>https://</a:t>
            </a:r>
            <a:r>
              <a:rPr lang="nl-BE" sz="1200" dirty="0" smtClean="0">
                <a:hlinkClick r:id="rId7"/>
              </a:rPr>
              <a:t>arctic-sdp.compusult.net/wes/DBWMS/MARINE_MAMMALS?REQUEST=GetCapabilities&amp;SERVICE=WMS</a:t>
            </a:r>
            <a:endParaRPr lang="nl-BE" sz="1200" dirty="0" smtClean="0"/>
          </a:p>
          <a:p>
            <a:pPr lvl="1">
              <a:buFont typeface="Arial" panose="020B0604020202020204" pitchFamily="34" charset="0"/>
              <a:buChar char="•"/>
            </a:pPr>
            <a:r>
              <a:rPr lang="nl-BE" sz="1400" dirty="0" smtClean="0"/>
              <a:t>DFO </a:t>
            </a:r>
            <a:r>
              <a:rPr lang="nl-BE" sz="1400" dirty="0"/>
              <a:t>Maritimes Region Cetacean </a:t>
            </a:r>
            <a:r>
              <a:rPr lang="nl-BE" sz="1400" dirty="0" smtClean="0"/>
              <a:t>Sightings, 1966-2014</a:t>
            </a:r>
          </a:p>
          <a:p>
            <a:pPr lvl="2">
              <a:buFont typeface="Arial" panose="020B0604020202020204" pitchFamily="34" charset="0"/>
              <a:buChar char="•"/>
            </a:pPr>
            <a:r>
              <a:rPr lang="nl-BE" sz="1200" dirty="0" smtClean="0"/>
              <a:t>Raw </a:t>
            </a:r>
            <a:r>
              <a:rPr lang="nl-BE" sz="1200" dirty="0"/>
              <a:t>Data Download:  </a:t>
            </a:r>
            <a:r>
              <a:rPr lang="nl-BE" sz="1200" dirty="0">
                <a:hlinkClick r:id="rId8"/>
              </a:rPr>
              <a:t>http://www.iobis.org/explore/#/</a:t>
            </a:r>
            <a:r>
              <a:rPr lang="nl-BE" sz="1200" dirty="0" smtClean="0">
                <a:hlinkClick r:id="rId8"/>
              </a:rPr>
              <a:t>dataset/2832</a:t>
            </a:r>
            <a:endParaRPr lang="nl-BE" sz="1200" dirty="0"/>
          </a:p>
          <a:p>
            <a:pPr lvl="2">
              <a:buFont typeface="Arial" panose="020B0604020202020204" pitchFamily="34" charset="0"/>
              <a:buChar char="•"/>
            </a:pPr>
            <a:r>
              <a:rPr lang="nl-BE" sz="1200" dirty="0" smtClean="0"/>
              <a:t>WMS</a:t>
            </a:r>
            <a:r>
              <a:rPr lang="nl-BE" sz="1200" dirty="0"/>
              <a:t>: </a:t>
            </a:r>
            <a:r>
              <a:rPr lang="nl-BE" sz="1200" u="sng" dirty="0">
                <a:solidFill>
                  <a:srgbClr val="0033CC"/>
                </a:solidFill>
              </a:rPr>
              <a:t>https://</a:t>
            </a:r>
            <a:r>
              <a:rPr lang="nl-BE" sz="1200" u="sng" dirty="0" smtClean="0">
                <a:solidFill>
                  <a:srgbClr val="0033CC"/>
                </a:solidFill>
              </a:rPr>
              <a:t>arctic-sdp.compusult.net/wes/DBWMS/CETACEAN_SIGHTINGS?REQUEST=GetCapabilities&amp;SERVICE=WMS</a:t>
            </a:r>
          </a:p>
        </p:txBody>
      </p:sp>
      <p:sp>
        <p:nvSpPr>
          <p:cNvPr id="4" name="Footer Placeholder 3"/>
          <p:cNvSpPr>
            <a:spLocks noGrp="1"/>
          </p:cNvSpPr>
          <p:nvPr>
            <p:ph type="ftr" sz="quarter" idx="10"/>
          </p:nvPr>
        </p:nvSpPr>
        <p:spPr/>
        <p:txBody>
          <a:bodyPr/>
          <a:lstStyle/>
          <a:p>
            <a:pPr>
              <a:defRPr/>
            </a:pPr>
            <a:r>
              <a:rPr lang="en-US" dirty="0" smtClean="0"/>
              <a:t>Copyright © 2017 Open Geospatial Consortium</a:t>
            </a:r>
            <a:endParaRPr lang="en-US" dirty="0"/>
          </a:p>
        </p:txBody>
      </p:sp>
      <p:sp>
        <p:nvSpPr>
          <p:cNvPr id="5" name="Slide Number Placeholder 4"/>
          <p:cNvSpPr>
            <a:spLocks noGrp="1"/>
          </p:cNvSpPr>
          <p:nvPr>
            <p:ph type="sldNum" sz="quarter" idx="11"/>
          </p:nvPr>
        </p:nvSpPr>
        <p:spPr/>
        <p:txBody>
          <a:bodyPr/>
          <a:lstStyle/>
          <a:p>
            <a:pPr>
              <a:defRPr/>
            </a:pPr>
            <a:fld id="{08BD8CA8-DA42-484A-8C65-92CBA5C05D7E}" type="slidenum">
              <a:rPr lang="en-US" smtClean="0"/>
              <a:pPr>
                <a:defRPr/>
              </a:pPr>
              <a:t>6</a:t>
            </a:fld>
            <a:endParaRPr lang="en-US" dirty="0"/>
          </a:p>
        </p:txBody>
      </p:sp>
    </p:spTree>
    <p:extLst>
      <p:ext uri="{BB962C8B-B14F-4D97-AF65-F5344CB8AC3E}">
        <p14:creationId xmlns:p14="http://schemas.microsoft.com/office/powerpoint/2010/main" val="80385551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Experiences/Challenges</a:t>
            </a:r>
            <a:endParaRPr lang="en-US" dirty="0"/>
          </a:p>
        </p:txBody>
      </p:sp>
      <p:sp>
        <p:nvSpPr>
          <p:cNvPr id="3" name="Content Placeholder 2"/>
          <p:cNvSpPr>
            <a:spLocks noGrp="1"/>
          </p:cNvSpPr>
          <p:nvPr>
            <p:ph idx="1"/>
          </p:nvPr>
        </p:nvSpPr>
        <p:spPr/>
        <p:txBody>
          <a:bodyPr/>
          <a:lstStyle/>
          <a:p>
            <a:pPr marL="0" indent="0">
              <a:buNone/>
            </a:pPr>
            <a:r>
              <a:rPr lang="en-US" dirty="0"/>
              <a:t>Map Projection </a:t>
            </a:r>
            <a:r>
              <a:rPr lang="en-US" dirty="0" smtClean="0"/>
              <a:t>challenges</a:t>
            </a:r>
          </a:p>
          <a:p>
            <a:r>
              <a:rPr lang="en-US" sz="1800" dirty="0"/>
              <a:t>Sometimes clients and services cannot interoperate due to incompatible map projection </a:t>
            </a:r>
            <a:r>
              <a:rPr lang="en-US" sz="1800" dirty="0" smtClean="0"/>
              <a:t>support</a:t>
            </a:r>
            <a:r>
              <a:rPr lang="en-US" sz="1800" dirty="0"/>
              <a:t> </a:t>
            </a:r>
            <a:r>
              <a:rPr lang="en-US" sz="1800" dirty="0" smtClean="0"/>
              <a:t>for northern projections. Software updates were conducted to facilitate </a:t>
            </a:r>
            <a:r>
              <a:rPr lang="en-US" sz="1800" smtClean="0"/>
              <a:t>support for northern </a:t>
            </a:r>
            <a:r>
              <a:rPr lang="en-US" sz="1800" dirty="0" smtClean="0"/>
              <a:t>projections.</a:t>
            </a:r>
            <a:endParaRPr lang="en-US" dirty="0"/>
          </a:p>
        </p:txBody>
      </p:sp>
      <p:sp>
        <p:nvSpPr>
          <p:cNvPr id="4" name="Footer Placeholder 3"/>
          <p:cNvSpPr>
            <a:spLocks noGrp="1"/>
          </p:cNvSpPr>
          <p:nvPr>
            <p:ph type="ftr" sz="quarter" idx="10"/>
          </p:nvPr>
        </p:nvSpPr>
        <p:spPr/>
        <p:txBody>
          <a:bodyPr/>
          <a:lstStyle/>
          <a:p>
            <a:pPr>
              <a:defRPr/>
            </a:pPr>
            <a:r>
              <a:rPr lang="en-US" dirty="0" smtClean="0"/>
              <a:t>Copyright © 2017 Open Geospatial Consortium</a:t>
            </a:r>
            <a:endParaRPr lang="en-US" dirty="0"/>
          </a:p>
        </p:txBody>
      </p:sp>
      <p:sp>
        <p:nvSpPr>
          <p:cNvPr id="5" name="Slide Number Placeholder 4"/>
          <p:cNvSpPr>
            <a:spLocks noGrp="1"/>
          </p:cNvSpPr>
          <p:nvPr>
            <p:ph type="sldNum" sz="quarter" idx="11"/>
          </p:nvPr>
        </p:nvSpPr>
        <p:spPr/>
        <p:txBody>
          <a:bodyPr/>
          <a:lstStyle/>
          <a:p>
            <a:pPr>
              <a:defRPr/>
            </a:pPr>
            <a:fld id="{08BD8CA8-DA42-484A-8C65-92CBA5C05D7E}" type="slidenum">
              <a:rPr lang="en-US" smtClean="0"/>
              <a:pPr>
                <a:defRPr/>
              </a:pPr>
              <a:t>7</a:t>
            </a:fld>
            <a:endParaRPr lang="en-US" dirty="0"/>
          </a:p>
        </p:txBody>
      </p:sp>
    </p:spTree>
    <p:extLst>
      <p:ext uri="{BB962C8B-B14F-4D97-AF65-F5344CB8AC3E}">
        <p14:creationId xmlns:p14="http://schemas.microsoft.com/office/powerpoint/2010/main" val="357457935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theme/theme1.xml><?xml version="1.0" encoding="utf-8"?>
<a:theme xmlns:a="http://schemas.openxmlformats.org/drawingml/2006/main" name="20140528_OGC_PowerPoint_presentation_template_pptx">
  <a:themeElements>
    <a:clrScheme name="">
      <a:dk1>
        <a:srgbClr val="000000"/>
      </a:dk1>
      <a:lt1>
        <a:srgbClr val="FFFFCC"/>
      </a:lt1>
      <a:dk2>
        <a:srgbClr val="092E5C"/>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fontScheme name="OGC_PowerPoint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2700" cap="flat" cmpd="sng" algn="ctr">
          <a:solidFill>
            <a:srgbClr val="969696"/>
          </a:solidFill>
          <a:prstDash val="solid"/>
          <a:round/>
          <a:headEnd type="none" w="med" len="med"/>
          <a:tailEnd type="none" w="med" len="med"/>
        </a:ln>
        <a:effectLst/>
      </a:spPr>
      <a:bodyPr rtlCol="0" anchor="ctr"/>
      <a:lstStyle>
        <a:defPPr algn="ctr">
          <a:defRPr/>
        </a:defPPr>
      </a:lstStyle>
    </a:spDef>
    <a:lnDef>
      <a:spPr bwMode="auto">
        <a:noFill/>
        <a:ln w="12700" cap="flat" cmpd="sng" algn="ctr">
          <a:solidFill>
            <a:srgbClr val="969696"/>
          </a:solidFill>
          <a:prstDash val="solid"/>
          <a:round/>
          <a:headEnd type="none" w="med" len="med"/>
          <a:tailEnd type="none" w="med" len="med"/>
        </a:ln>
        <a:effectLst/>
      </a:spPr>
      <a:bodyPr/>
      <a:lstStyle/>
    </a:lnDef>
    <a:txDef>
      <a:spPr>
        <a:noFill/>
      </a:spPr>
      <a:bodyPr wrap="none" rtlCol="0">
        <a:noAutofit/>
      </a:bodyPr>
      <a:lstStyle>
        <a:defPPr>
          <a:defRPr dirty="0" err="1" smtClean="0"/>
        </a:defPPr>
      </a:lstStyle>
    </a:txDef>
  </a:objectDefaults>
  <a:extraClrSchemeLst>
    <a:extraClrScheme>
      <a:clrScheme name="OGC_PowerPoint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GC_PowerPoint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GC_PowerPoint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GC_PowerPoint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GC_PowerPoint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GC_PowerPoint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GC_PowerPoint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20140528_OGC_PowerPoint_presentation_template_pptx.pptx</Template>
  <TotalTime>11623</TotalTime>
  <Words>841</Words>
  <Application>Microsoft Macintosh PowerPoint</Application>
  <PresentationFormat>On-screen Show (4:3)</PresentationFormat>
  <Paragraphs>81</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 Black</vt:lpstr>
      <vt:lpstr>Calibri</vt:lpstr>
      <vt:lpstr>CG Times</vt:lpstr>
      <vt:lpstr>MS PGothic</vt:lpstr>
      <vt:lpstr>Times New Roman</vt:lpstr>
      <vt:lpstr>Arial</vt:lpstr>
      <vt:lpstr>20140528_OGC_PowerPoint_presentation_template_pptx</vt:lpstr>
      <vt:lpstr>OGC ArcticSDP  Search &amp; Rescue Scenario Data Overview</vt:lpstr>
      <vt:lpstr>Introduction</vt:lpstr>
      <vt:lpstr>Search &amp; Rescue Scenario</vt:lpstr>
      <vt:lpstr>Datasets Used In Scenario</vt:lpstr>
      <vt:lpstr>Datasets Used In Scenario</vt:lpstr>
      <vt:lpstr>Experiences/Challenges</vt:lpstr>
      <vt:lpstr>Experiences/Challenges</vt:lpstr>
    </vt:vector>
  </TitlesOfParts>
  <Company>OGC</Company>
  <LinksUpToDate>false</LinksUpToDate>
  <SharedDoc>false</SharedDoc>
  <HyperlinkBase/>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OGC TC/PC</dc:subject>
  <dc:creator>Carl Reed</dc:creator>
  <cp:lastModifiedBy>Ingo Simonis</cp:lastModifiedBy>
  <cp:revision>539</cp:revision>
  <cp:lastPrinted>2015-09-21T18:00:37Z</cp:lastPrinted>
  <dcterms:created xsi:type="dcterms:W3CDTF">2009-10-20T16:54:31Z</dcterms:created>
  <dcterms:modified xsi:type="dcterms:W3CDTF">2017-03-30T12:26:32Z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ACG_OFFICE_DLL">
    <vt:bool>true</vt:bool>
  </property>
  <property fmtid="{D5CDD505-2E9C-101B-9397-08002B2CF9AE}" pid="3" name="AACG_Created">
    <vt:bool>true</vt:bool>
  </property>
  <property fmtid="{D5CDD505-2E9C-101B-9397-08002B2CF9AE}" pid="4" name="AACG_DescMarkings">
    <vt:lpwstr/>
  </property>
  <property fmtid="{D5CDD505-2E9C-101B-9397-08002B2CF9AE}" pid="5" name="AACG_AddMark">
    <vt:lpwstr/>
  </property>
  <property fmtid="{D5CDD505-2E9C-101B-9397-08002B2CF9AE}" pid="6" name="AACG_Header">
    <vt:lpwstr>UNCLASSIFIED</vt:lpwstr>
  </property>
  <property fmtid="{D5CDD505-2E9C-101B-9397-08002B2CF9AE}" pid="7" name="AACG_Footer">
    <vt:lpwstr>_x000d_UNCLASSIFIED</vt:lpwstr>
  </property>
  <property fmtid="{D5CDD505-2E9C-101B-9397-08002B2CF9AE}" pid="8" name="AACG_ClassBlock">
    <vt:lpwstr/>
  </property>
  <property fmtid="{D5CDD505-2E9C-101B-9397-08002B2CF9AE}" pid="9" name="AACG_ClassType">
    <vt:lpwstr>USClassificationMarking</vt:lpwstr>
  </property>
  <property fmtid="{D5CDD505-2E9C-101B-9397-08002B2CF9AE}" pid="10" name="AACG_DeclOnList">
    <vt:lpwstr/>
  </property>
  <property fmtid="{D5CDD505-2E9C-101B-9397-08002B2CF9AE}" pid="11" name="AACG_USAF_Derivatives">
    <vt:lpwstr/>
  </property>
  <property fmtid="{D5CDD505-2E9C-101B-9397-08002B2CF9AE}" pid="12" name="AACG_SCI_Other">
    <vt:lpwstr/>
  </property>
  <property fmtid="{D5CDD505-2E9C-101B-9397-08002B2CF9AE}" pid="13" name="AACG_Dissem_Other">
    <vt:lpwstr/>
  </property>
  <property fmtid="{D5CDD505-2E9C-101B-9397-08002B2CF9AE}" pid="14" name="AACG_NonInt_Other">
    <vt:lpwstr/>
  </property>
  <property fmtid="{D5CDD505-2E9C-101B-9397-08002B2CF9AE}" pid="15" name="PortionWaiver">
    <vt:lpwstr/>
  </property>
</Properties>
</file>