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4" r:id="rId1"/>
  </p:sldMasterIdLst>
  <p:notesMasterIdLst>
    <p:notesMasterId r:id="rId6"/>
  </p:notesMasterIdLst>
  <p:handoutMasterIdLst>
    <p:handoutMasterId r:id="rId7"/>
  </p:handoutMasterIdLst>
  <p:sldIdLst>
    <p:sldId id="984" r:id="rId2"/>
    <p:sldId id="1071" r:id="rId3"/>
    <p:sldId id="1072" r:id="rId4"/>
    <p:sldId id="1074" r:id="rId5"/>
  </p:sldIdLst>
  <p:sldSz cx="9144000" cy="6858000" type="screen4x3"/>
  <p:notesSz cx="7010400" cy="9296400"/>
  <p:defaultTextStyle>
    <a:defPPr>
      <a:defRPr lang="en-US"/>
    </a:defPPr>
    <a:lvl1pPr algn="l" rtl="0" fontAlgn="base">
      <a:spcBef>
        <a:spcPct val="0"/>
      </a:spcBef>
      <a:spcAft>
        <a:spcPct val="0"/>
      </a:spcAft>
      <a:defRPr sz="1000" b="1" kern="1200">
        <a:solidFill>
          <a:schemeClr val="tx1"/>
        </a:solidFill>
        <a:latin typeface="CG Times" charset="0"/>
        <a:ea typeface="MS PGothic" pitchFamily="34" charset="-128"/>
        <a:cs typeface="+mn-cs"/>
      </a:defRPr>
    </a:lvl1pPr>
    <a:lvl2pPr marL="457200" algn="l" rtl="0" fontAlgn="base">
      <a:spcBef>
        <a:spcPct val="0"/>
      </a:spcBef>
      <a:spcAft>
        <a:spcPct val="0"/>
      </a:spcAft>
      <a:defRPr sz="1000" b="1" kern="1200">
        <a:solidFill>
          <a:schemeClr val="tx1"/>
        </a:solidFill>
        <a:latin typeface="CG Times" charset="0"/>
        <a:ea typeface="MS PGothic" pitchFamily="34" charset="-128"/>
        <a:cs typeface="+mn-cs"/>
      </a:defRPr>
    </a:lvl2pPr>
    <a:lvl3pPr marL="914400" algn="l" rtl="0" fontAlgn="base">
      <a:spcBef>
        <a:spcPct val="0"/>
      </a:spcBef>
      <a:spcAft>
        <a:spcPct val="0"/>
      </a:spcAft>
      <a:defRPr sz="1000" b="1" kern="1200">
        <a:solidFill>
          <a:schemeClr val="tx1"/>
        </a:solidFill>
        <a:latin typeface="CG Times" charset="0"/>
        <a:ea typeface="MS PGothic" pitchFamily="34" charset="-128"/>
        <a:cs typeface="+mn-cs"/>
      </a:defRPr>
    </a:lvl3pPr>
    <a:lvl4pPr marL="1371600" algn="l" rtl="0" fontAlgn="base">
      <a:spcBef>
        <a:spcPct val="0"/>
      </a:spcBef>
      <a:spcAft>
        <a:spcPct val="0"/>
      </a:spcAft>
      <a:defRPr sz="1000" b="1" kern="1200">
        <a:solidFill>
          <a:schemeClr val="tx1"/>
        </a:solidFill>
        <a:latin typeface="CG Times" charset="0"/>
        <a:ea typeface="MS PGothic" pitchFamily="34" charset="-128"/>
        <a:cs typeface="+mn-cs"/>
      </a:defRPr>
    </a:lvl4pPr>
    <a:lvl5pPr marL="1828800" algn="l" rtl="0" fontAlgn="base">
      <a:spcBef>
        <a:spcPct val="0"/>
      </a:spcBef>
      <a:spcAft>
        <a:spcPct val="0"/>
      </a:spcAft>
      <a:defRPr sz="1000" b="1" kern="1200">
        <a:solidFill>
          <a:schemeClr val="tx1"/>
        </a:solidFill>
        <a:latin typeface="CG Times" charset="0"/>
        <a:ea typeface="MS PGothic" pitchFamily="34" charset="-128"/>
        <a:cs typeface="+mn-cs"/>
      </a:defRPr>
    </a:lvl5pPr>
    <a:lvl6pPr marL="2286000" algn="l" defTabSz="914400" rtl="0" eaLnBrk="1" latinLnBrk="0" hangingPunct="1">
      <a:defRPr sz="1000" b="1" kern="1200">
        <a:solidFill>
          <a:schemeClr val="tx1"/>
        </a:solidFill>
        <a:latin typeface="CG Times" charset="0"/>
        <a:ea typeface="MS PGothic" pitchFamily="34" charset="-128"/>
        <a:cs typeface="+mn-cs"/>
      </a:defRPr>
    </a:lvl6pPr>
    <a:lvl7pPr marL="2743200" algn="l" defTabSz="914400" rtl="0" eaLnBrk="1" latinLnBrk="0" hangingPunct="1">
      <a:defRPr sz="1000" b="1" kern="1200">
        <a:solidFill>
          <a:schemeClr val="tx1"/>
        </a:solidFill>
        <a:latin typeface="CG Times" charset="0"/>
        <a:ea typeface="MS PGothic" pitchFamily="34" charset="-128"/>
        <a:cs typeface="+mn-cs"/>
      </a:defRPr>
    </a:lvl7pPr>
    <a:lvl8pPr marL="3200400" algn="l" defTabSz="914400" rtl="0" eaLnBrk="1" latinLnBrk="0" hangingPunct="1">
      <a:defRPr sz="1000" b="1" kern="1200">
        <a:solidFill>
          <a:schemeClr val="tx1"/>
        </a:solidFill>
        <a:latin typeface="CG Times" charset="0"/>
        <a:ea typeface="MS PGothic" pitchFamily="34" charset="-128"/>
        <a:cs typeface="+mn-cs"/>
      </a:defRPr>
    </a:lvl8pPr>
    <a:lvl9pPr marL="3657600" algn="l" defTabSz="914400" rtl="0" eaLnBrk="1" latinLnBrk="0" hangingPunct="1">
      <a:defRPr sz="1000" b="1" kern="1200">
        <a:solidFill>
          <a:schemeClr val="tx1"/>
        </a:solidFill>
        <a:latin typeface="CG Times"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0000FF"/>
    <a:srgbClr val="FFFFFF"/>
    <a:srgbClr val="FF0000"/>
    <a:srgbClr val="092E5C"/>
    <a:srgbClr val="33FF00"/>
    <a:srgbClr val="1F497D"/>
    <a:srgbClr val="CCCCCC"/>
    <a:srgbClr val="FFCC66"/>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67" autoAdjust="0"/>
    <p:restoredTop sz="96571" autoAdjust="0"/>
  </p:normalViewPr>
  <p:slideViewPr>
    <p:cSldViewPr>
      <p:cViewPr>
        <p:scale>
          <a:sx n="97" d="100"/>
          <a:sy n="97" d="100"/>
        </p:scale>
        <p:origin x="2312" y="1464"/>
      </p:cViewPr>
      <p:guideLst>
        <p:guide orient="horz" pos="2160"/>
        <p:guide pos="2880"/>
      </p:guideLst>
    </p:cSldViewPr>
  </p:slideViewPr>
  <p:outlineViewPr>
    <p:cViewPr>
      <p:scale>
        <a:sx n="33" d="100"/>
        <a:sy n="33" d="100"/>
      </p:scale>
      <p:origin x="0" y="19592"/>
    </p:cViewPr>
  </p:outlineViewPr>
  <p:notesTextViewPr>
    <p:cViewPr>
      <p:scale>
        <a:sx n="100" d="100"/>
        <a:sy n="100" d="100"/>
      </p:scale>
      <p:origin x="0" y="0"/>
    </p:cViewPr>
  </p:notesTextViewPr>
  <p:sorterViewPr>
    <p:cViewPr>
      <p:scale>
        <a:sx n="193" d="100"/>
        <a:sy n="193" d="100"/>
      </p:scale>
      <p:origin x="0" y="0"/>
    </p:cViewPr>
  </p:sorter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4722" name="Rectangle 2"/>
          <p:cNvSpPr>
            <a:spLocks noGrp="1" noChangeArrowheads="1"/>
          </p:cNvSpPr>
          <p:nvPr>
            <p:ph type="hdr" sz="quarter"/>
          </p:nvPr>
        </p:nvSpPr>
        <p:spPr bwMode="auto">
          <a:xfrm>
            <a:off x="0" y="0"/>
            <a:ext cx="3038539" cy="464180"/>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defTabSz="931154" eaLnBrk="0" hangingPunct="0">
              <a:defRPr sz="1200">
                <a:latin typeface="Arial" charset="0"/>
                <a:ea typeface="+mn-ea"/>
                <a:cs typeface="+mn-cs"/>
              </a:defRPr>
            </a:lvl1pPr>
          </a:lstStyle>
          <a:p>
            <a:pPr>
              <a:defRPr/>
            </a:pPr>
            <a:endParaRPr lang="en-US" dirty="0"/>
          </a:p>
        </p:txBody>
      </p:sp>
      <p:sp>
        <p:nvSpPr>
          <p:cNvPr id="414723" name="Rectangle 3"/>
          <p:cNvSpPr>
            <a:spLocks noGrp="1" noChangeArrowheads="1"/>
          </p:cNvSpPr>
          <p:nvPr>
            <p:ph type="dt" sz="quarter" idx="1"/>
          </p:nvPr>
        </p:nvSpPr>
        <p:spPr bwMode="auto">
          <a:xfrm>
            <a:off x="3971861" y="0"/>
            <a:ext cx="3038539" cy="464180"/>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algn="r" defTabSz="931154" eaLnBrk="0" hangingPunct="0">
              <a:defRPr sz="1200">
                <a:latin typeface="Arial" charset="0"/>
                <a:ea typeface="+mn-ea"/>
                <a:cs typeface="+mn-cs"/>
              </a:defRPr>
            </a:lvl1pPr>
          </a:lstStyle>
          <a:p>
            <a:pPr>
              <a:defRPr/>
            </a:pPr>
            <a:endParaRPr lang="en-US" dirty="0"/>
          </a:p>
        </p:txBody>
      </p:sp>
      <p:sp>
        <p:nvSpPr>
          <p:cNvPr id="414724" name="Rectangle 4"/>
          <p:cNvSpPr>
            <a:spLocks noGrp="1" noChangeArrowheads="1"/>
          </p:cNvSpPr>
          <p:nvPr>
            <p:ph type="ftr" sz="quarter" idx="2"/>
          </p:nvPr>
        </p:nvSpPr>
        <p:spPr bwMode="auto">
          <a:xfrm>
            <a:off x="0" y="8832221"/>
            <a:ext cx="3038539" cy="464180"/>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defTabSz="931154" eaLnBrk="0" hangingPunct="0">
              <a:defRPr sz="1200">
                <a:latin typeface="Arial" charset="0"/>
                <a:ea typeface="+mn-ea"/>
                <a:cs typeface="+mn-cs"/>
              </a:defRPr>
            </a:lvl1pPr>
          </a:lstStyle>
          <a:p>
            <a:pPr>
              <a:defRPr/>
            </a:pPr>
            <a:endParaRPr lang="en-US" dirty="0"/>
          </a:p>
        </p:txBody>
      </p:sp>
      <p:sp>
        <p:nvSpPr>
          <p:cNvPr id="414725" name="Rectangle 5"/>
          <p:cNvSpPr>
            <a:spLocks noGrp="1" noChangeArrowheads="1"/>
          </p:cNvSpPr>
          <p:nvPr>
            <p:ph type="sldNum" sz="quarter" idx="3"/>
          </p:nvPr>
        </p:nvSpPr>
        <p:spPr bwMode="auto">
          <a:xfrm>
            <a:off x="3971861" y="8832221"/>
            <a:ext cx="3038539" cy="464180"/>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algn="r" defTabSz="931154" eaLnBrk="0" hangingPunct="0">
              <a:defRPr sz="1200">
                <a:latin typeface="Arial" pitchFamily="34" charset="0"/>
              </a:defRPr>
            </a:lvl1pPr>
          </a:lstStyle>
          <a:p>
            <a:pPr>
              <a:defRPr/>
            </a:pPr>
            <a:fld id="{077A3A7E-F5CD-46D3-A13A-1E89DDCE1BDC}" type="slidenum">
              <a:rPr lang="en-US"/>
              <a:pPr>
                <a:defRPr/>
              </a:pPr>
              <a:t>‹#›</a:t>
            </a:fld>
            <a:endParaRPr lang="en-US" dirty="0"/>
          </a:p>
        </p:txBody>
      </p:sp>
    </p:spTree>
    <p:extLst>
      <p:ext uri="{BB962C8B-B14F-4D97-AF65-F5344CB8AC3E}">
        <p14:creationId xmlns:p14="http://schemas.microsoft.com/office/powerpoint/2010/main" val="343438417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38539" cy="464180"/>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defTabSz="931154" eaLnBrk="0" hangingPunct="0">
              <a:defRPr sz="1200">
                <a:latin typeface="Arial" charset="0"/>
                <a:ea typeface="+mn-ea"/>
                <a:cs typeface="+mn-cs"/>
              </a:defRPr>
            </a:lvl1pPr>
          </a:lstStyle>
          <a:p>
            <a:pPr>
              <a:defRPr/>
            </a:pPr>
            <a:endParaRPr lang="en-US" dirty="0"/>
          </a:p>
        </p:txBody>
      </p:sp>
      <p:sp>
        <p:nvSpPr>
          <p:cNvPr id="5123" name="Rectangle 3"/>
          <p:cNvSpPr>
            <a:spLocks noGrp="1" noChangeArrowheads="1"/>
          </p:cNvSpPr>
          <p:nvPr>
            <p:ph type="dt" idx="1"/>
          </p:nvPr>
        </p:nvSpPr>
        <p:spPr bwMode="auto">
          <a:xfrm>
            <a:off x="3971861" y="0"/>
            <a:ext cx="3038539" cy="464180"/>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algn="r" defTabSz="931154" eaLnBrk="0" hangingPunct="0">
              <a:defRPr sz="1200">
                <a:latin typeface="Arial" charset="0"/>
                <a:ea typeface="+mn-ea"/>
                <a:cs typeface="+mn-cs"/>
              </a:defRPr>
            </a:lvl1pPr>
          </a:lstStyle>
          <a:p>
            <a:pPr>
              <a:defRPr/>
            </a:pPr>
            <a:endParaRPr lang="en-US" dirty="0"/>
          </a:p>
        </p:txBody>
      </p:sp>
      <p:sp>
        <p:nvSpPr>
          <p:cNvPr id="5124" name="Rectangle 4"/>
          <p:cNvSpPr>
            <a:spLocks noGrp="1" noRot="1" noChangeAspect="1" noChangeArrowheads="1" noTextEdit="1"/>
          </p:cNvSpPr>
          <p:nvPr>
            <p:ph type="sldImg" idx="2"/>
          </p:nvPr>
        </p:nvSpPr>
        <p:spPr bwMode="auto">
          <a:xfrm>
            <a:off x="1181100" y="698500"/>
            <a:ext cx="4649788"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934935" y="4416111"/>
            <a:ext cx="5140530" cy="4182419"/>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832221"/>
            <a:ext cx="3038539" cy="464180"/>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defTabSz="931154" eaLnBrk="0" hangingPunct="0">
              <a:defRPr sz="1200">
                <a:latin typeface="Arial" charset="0"/>
                <a:ea typeface="+mn-ea"/>
                <a:cs typeface="+mn-cs"/>
              </a:defRPr>
            </a:lvl1pPr>
          </a:lstStyle>
          <a:p>
            <a:pPr>
              <a:defRPr/>
            </a:pPr>
            <a:endParaRPr lang="en-US" dirty="0"/>
          </a:p>
        </p:txBody>
      </p:sp>
      <p:sp>
        <p:nvSpPr>
          <p:cNvPr id="5127" name="Rectangle 7"/>
          <p:cNvSpPr>
            <a:spLocks noGrp="1" noChangeArrowheads="1"/>
          </p:cNvSpPr>
          <p:nvPr>
            <p:ph type="sldNum" sz="quarter" idx="5"/>
          </p:nvPr>
        </p:nvSpPr>
        <p:spPr bwMode="auto">
          <a:xfrm>
            <a:off x="3971861" y="8832221"/>
            <a:ext cx="3038539" cy="464180"/>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algn="r" defTabSz="931154" eaLnBrk="0" hangingPunct="0">
              <a:defRPr sz="1200">
                <a:latin typeface="Arial" pitchFamily="34" charset="0"/>
              </a:defRPr>
            </a:lvl1pPr>
          </a:lstStyle>
          <a:p>
            <a:pPr>
              <a:defRPr/>
            </a:pPr>
            <a:fld id="{CFA596D1-2086-497E-B86B-EDC648C59BE0}" type="slidenum">
              <a:rPr lang="en-US"/>
              <a:pPr>
                <a:defRPr/>
              </a:pPr>
              <a:t>‹#›</a:t>
            </a:fld>
            <a:endParaRPr lang="en-US" dirty="0"/>
          </a:p>
        </p:txBody>
      </p:sp>
    </p:spTree>
    <p:extLst>
      <p:ext uri="{BB962C8B-B14F-4D97-AF65-F5344CB8AC3E}">
        <p14:creationId xmlns:p14="http://schemas.microsoft.com/office/powerpoint/2010/main" val="172106091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charset="0"/>
        <a:ea typeface="MS PGothic" pitchFamily="34" charset="-128"/>
        <a:cs typeface="MS PGothic" charset="0"/>
      </a:defRPr>
    </a:lvl1pPr>
    <a:lvl2pPr marL="742950" indent="-285750" algn="l" rtl="0" eaLnBrk="0" fontAlgn="base" hangingPunct="0">
      <a:spcBef>
        <a:spcPct val="30000"/>
      </a:spcBef>
      <a:spcAft>
        <a:spcPct val="0"/>
      </a:spcAft>
      <a:defRPr sz="1200" kern="1200">
        <a:solidFill>
          <a:schemeClr val="tx1"/>
        </a:solidFill>
        <a:latin typeface="Times New Roman" charset="0"/>
        <a:ea typeface="MS PGothic" pitchFamily="34" charset="-128"/>
        <a:cs typeface="MS PGothic" charset="0"/>
      </a:defRPr>
    </a:lvl2pPr>
    <a:lvl3pPr marL="1143000" indent="-228600" algn="l" rtl="0" eaLnBrk="0" fontAlgn="base" hangingPunct="0">
      <a:spcBef>
        <a:spcPct val="30000"/>
      </a:spcBef>
      <a:spcAft>
        <a:spcPct val="0"/>
      </a:spcAft>
      <a:defRPr sz="1200" kern="1200">
        <a:solidFill>
          <a:schemeClr val="tx1"/>
        </a:solidFill>
        <a:latin typeface="Times New Roman" charset="0"/>
        <a:ea typeface="MS PGothic" pitchFamily="34" charset="-128"/>
        <a:cs typeface="MS PGothic" charset="0"/>
      </a:defRPr>
    </a:lvl3pPr>
    <a:lvl4pPr marL="1600200" indent="-228600" algn="l" rtl="0" eaLnBrk="0" fontAlgn="base" hangingPunct="0">
      <a:spcBef>
        <a:spcPct val="30000"/>
      </a:spcBef>
      <a:spcAft>
        <a:spcPct val="0"/>
      </a:spcAft>
      <a:defRPr sz="1200" kern="1200">
        <a:solidFill>
          <a:schemeClr val="tx1"/>
        </a:solidFill>
        <a:latin typeface="Times New Roman" charset="0"/>
        <a:ea typeface="MS PGothic" pitchFamily="34" charset="-128"/>
        <a:cs typeface="MS PGothic" charset="0"/>
      </a:defRPr>
    </a:lvl4pPr>
    <a:lvl5pPr marL="2057400" indent="-228600" algn="l" rtl="0" eaLnBrk="0" fontAlgn="base" hangingPunct="0">
      <a:spcBef>
        <a:spcPct val="30000"/>
      </a:spcBef>
      <a:spcAft>
        <a:spcPct val="0"/>
      </a:spcAft>
      <a:defRPr sz="1200" kern="1200">
        <a:solidFill>
          <a:schemeClr val="tx1"/>
        </a:solidFill>
        <a:latin typeface="Times New Roman"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laceHolder 1"/>
          <p:cNvSpPr>
            <a:spLocks noGrp="1"/>
          </p:cNvSpPr>
          <p:nvPr>
            <p:ph type="body"/>
          </p:nvPr>
        </p:nvSpPr>
        <p:spPr>
          <a:xfrm>
            <a:off x="685800" y="4400640"/>
            <a:ext cx="5484600" cy="3598560"/>
          </a:xfrm>
          <a:prstGeom prst="rect">
            <a:avLst/>
          </a:prstGeom>
        </p:spPr>
        <p:txBody>
          <a:bodyPr lIns="0" tIns="0" rIns="0" bIns="0"/>
          <a:lstStyle/>
          <a:p>
            <a:r>
              <a:rPr lang="en-US" sz="2000" strike="noStrike" spc="-1">
                <a:solidFill>
                  <a:srgbClr val="000000"/>
                </a:solidFill>
                <a:uFill>
                  <a:solidFill>
                    <a:srgbClr val="FFFFFF"/>
                  </a:solidFill>
                </a:uFill>
                <a:latin typeface="Arial"/>
              </a:rPr>
              <a:t>a still image, a single snap shot as provided on websites or pdf. Now we compare this to real data integration, that allows animations that can be played as you like, and then even overlayed with additional data or directly analyzed.</a:t>
            </a:r>
          </a:p>
        </p:txBody>
      </p:sp>
      <p:sp>
        <p:nvSpPr>
          <p:cNvPr id="94" name="CustomShape 2"/>
          <p:cNvSpPr/>
          <p:nvPr/>
        </p:nvSpPr>
        <p:spPr>
          <a:xfrm>
            <a:off x="3884760" y="8685360"/>
            <a:ext cx="2970000" cy="456840"/>
          </a:xfrm>
          <a:prstGeom prst="rect">
            <a:avLst/>
          </a:prstGeom>
          <a:noFill/>
          <a:ln>
            <a:noFill/>
          </a:ln>
        </p:spPr>
        <p:style>
          <a:lnRef idx="0">
            <a:scrgbClr r="0" g="0" b="0"/>
          </a:lnRef>
          <a:fillRef idx="0">
            <a:scrgbClr r="0" g="0" b="0"/>
          </a:fillRef>
          <a:effectRef idx="0">
            <a:scrgbClr r="0" g="0" b="0"/>
          </a:effectRef>
          <a:fontRef idx="minor"/>
        </p:style>
      </p:sp>
    </p:spTree>
    <p:extLst>
      <p:ext uri="{BB962C8B-B14F-4D97-AF65-F5344CB8AC3E}">
        <p14:creationId xmlns:p14="http://schemas.microsoft.com/office/powerpoint/2010/main" val="460998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18"/>
          <p:cNvSpPr txBox="1">
            <a:spLocks noChangeArrowheads="1"/>
          </p:cNvSpPr>
          <p:nvPr/>
        </p:nvSpPr>
        <p:spPr bwMode="auto">
          <a:xfrm>
            <a:off x="8739188" y="214313"/>
            <a:ext cx="74612" cy="214312"/>
          </a:xfrm>
          <a:prstGeom prst="rect">
            <a:avLst/>
          </a:prstGeom>
          <a:noFill/>
          <a:ln>
            <a:noFill/>
          </a:ln>
          <a:extLst/>
        </p:spPr>
        <p:txBody>
          <a:bodyPr wrap="none" lIns="0" rIns="0">
            <a:spAutoFit/>
          </a:bodyPr>
          <a:lstStyle>
            <a:lvl1pPr eaLnBrk="0" hangingPunct="0">
              <a:defRPr sz="1000" b="1">
                <a:solidFill>
                  <a:schemeClr val="tx1"/>
                </a:solidFill>
                <a:latin typeface="CG Times" charset="0"/>
                <a:ea typeface="MS PGothic" pitchFamily="34" charset="-128"/>
              </a:defRPr>
            </a:lvl1pPr>
            <a:lvl2pPr marL="742950" indent="-285750" eaLnBrk="0" hangingPunct="0">
              <a:defRPr sz="1000" b="1">
                <a:solidFill>
                  <a:schemeClr val="tx1"/>
                </a:solidFill>
                <a:latin typeface="CG Times" charset="0"/>
                <a:ea typeface="MS PGothic" pitchFamily="34" charset="-128"/>
              </a:defRPr>
            </a:lvl2pPr>
            <a:lvl3pPr marL="1143000" indent="-228600" eaLnBrk="0" hangingPunct="0">
              <a:defRPr sz="1000" b="1">
                <a:solidFill>
                  <a:schemeClr val="tx1"/>
                </a:solidFill>
                <a:latin typeface="CG Times" charset="0"/>
                <a:ea typeface="MS PGothic" pitchFamily="34" charset="-128"/>
              </a:defRPr>
            </a:lvl3pPr>
            <a:lvl4pPr marL="1600200" indent="-228600" eaLnBrk="0" hangingPunct="0">
              <a:defRPr sz="1000" b="1">
                <a:solidFill>
                  <a:schemeClr val="tx1"/>
                </a:solidFill>
                <a:latin typeface="CG Times" charset="0"/>
                <a:ea typeface="MS PGothic" pitchFamily="34" charset="-128"/>
              </a:defRPr>
            </a:lvl4pPr>
            <a:lvl5pPr marL="2057400" indent="-228600" eaLnBrk="0" hangingPunct="0">
              <a:defRPr sz="1000" b="1">
                <a:solidFill>
                  <a:schemeClr val="tx1"/>
                </a:solidFill>
                <a:latin typeface="CG Times" charset="0"/>
                <a:ea typeface="MS PGothic" pitchFamily="34" charset="-128"/>
              </a:defRPr>
            </a:lvl5pPr>
            <a:lvl6pPr marL="2514600" indent="-228600" eaLnBrk="0" fontAlgn="base" hangingPunct="0">
              <a:spcBef>
                <a:spcPct val="0"/>
              </a:spcBef>
              <a:spcAft>
                <a:spcPct val="0"/>
              </a:spcAft>
              <a:defRPr sz="1000" b="1">
                <a:solidFill>
                  <a:schemeClr val="tx1"/>
                </a:solidFill>
                <a:latin typeface="CG Times" charset="0"/>
                <a:ea typeface="MS PGothic" pitchFamily="34" charset="-128"/>
              </a:defRPr>
            </a:lvl6pPr>
            <a:lvl7pPr marL="2971800" indent="-228600" eaLnBrk="0" fontAlgn="base" hangingPunct="0">
              <a:spcBef>
                <a:spcPct val="0"/>
              </a:spcBef>
              <a:spcAft>
                <a:spcPct val="0"/>
              </a:spcAft>
              <a:defRPr sz="1000" b="1">
                <a:solidFill>
                  <a:schemeClr val="tx1"/>
                </a:solidFill>
                <a:latin typeface="CG Times" charset="0"/>
                <a:ea typeface="MS PGothic" pitchFamily="34" charset="-128"/>
              </a:defRPr>
            </a:lvl7pPr>
            <a:lvl8pPr marL="3429000" indent="-228600" eaLnBrk="0" fontAlgn="base" hangingPunct="0">
              <a:spcBef>
                <a:spcPct val="0"/>
              </a:spcBef>
              <a:spcAft>
                <a:spcPct val="0"/>
              </a:spcAft>
              <a:defRPr sz="1000" b="1">
                <a:solidFill>
                  <a:schemeClr val="tx1"/>
                </a:solidFill>
                <a:latin typeface="CG Times" charset="0"/>
                <a:ea typeface="MS PGothic" pitchFamily="34" charset="-128"/>
              </a:defRPr>
            </a:lvl8pPr>
            <a:lvl9pPr marL="3886200" indent="-228600" eaLnBrk="0" fontAlgn="base" hangingPunct="0">
              <a:spcBef>
                <a:spcPct val="0"/>
              </a:spcBef>
              <a:spcAft>
                <a:spcPct val="0"/>
              </a:spcAft>
              <a:defRPr sz="1000" b="1">
                <a:solidFill>
                  <a:schemeClr val="tx1"/>
                </a:solidFill>
                <a:latin typeface="CG Times" charset="0"/>
                <a:ea typeface="MS PGothic" pitchFamily="34" charset="-128"/>
              </a:defRPr>
            </a:lvl9pPr>
          </a:lstStyle>
          <a:p>
            <a:pPr>
              <a:defRPr/>
            </a:pPr>
            <a:r>
              <a:rPr lang="en-US" sz="800" dirty="0" smtClean="0">
                <a:solidFill>
                  <a:srgbClr val="FFFFFF"/>
                </a:solidFill>
                <a:latin typeface="Arial" pitchFamily="34" charset="0"/>
              </a:rPr>
              <a:t>®</a:t>
            </a:r>
          </a:p>
        </p:txBody>
      </p:sp>
      <p:pic>
        <p:nvPicPr>
          <p:cNvPr id="5" name="Picture 10" descr="OGC header 20101220.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descr="Picture 7.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1000" y="6096000"/>
            <a:ext cx="13811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3875" name="Rectangle 3"/>
          <p:cNvSpPr>
            <a:spLocks noGrp="1" noChangeArrowheads="1"/>
          </p:cNvSpPr>
          <p:nvPr>
            <p:ph type="ctrTitle"/>
          </p:nvPr>
        </p:nvSpPr>
        <p:spPr>
          <a:xfrm>
            <a:off x="762000" y="3276600"/>
            <a:ext cx="7772400" cy="1143000"/>
          </a:xfrm>
        </p:spPr>
        <p:txBody>
          <a:bodyPr/>
          <a:lstStyle>
            <a:lvl1pPr>
              <a:defRPr sz="3200">
                <a:latin typeface="Arial Black" pitchFamily="34" charset="0"/>
              </a:defRPr>
            </a:lvl1pPr>
          </a:lstStyle>
          <a:p>
            <a:r>
              <a:rPr lang="en-US" smtClean="0"/>
              <a:t>Click to edit Master title style</a:t>
            </a:r>
            <a:endParaRPr lang="en-US" dirty="0"/>
          </a:p>
        </p:txBody>
      </p:sp>
      <p:sp>
        <p:nvSpPr>
          <p:cNvPr id="463876" name="Rectangle 4"/>
          <p:cNvSpPr>
            <a:spLocks noGrp="1" noChangeArrowheads="1"/>
          </p:cNvSpPr>
          <p:nvPr>
            <p:ph type="subTitle" idx="1"/>
          </p:nvPr>
        </p:nvSpPr>
        <p:spPr>
          <a:xfrm>
            <a:off x="1447800" y="4572000"/>
            <a:ext cx="6400800" cy="1371600"/>
          </a:xfrm>
        </p:spPr>
        <p:txBody>
          <a:bodyPr/>
          <a:lstStyle>
            <a:lvl1pPr marL="0" indent="0" algn="ctr">
              <a:buFontTx/>
              <a:buNone/>
              <a:defRPr sz="1800">
                <a:solidFill>
                  <a:srgbClr val="092E5C"/>
                </a:solidFill>
              </a:defRPr>
            </a:lvl1pPr>
          </a:lstStyle>
          <a:p>
            <a:r>
              <a:rPr lang="en-US" smtClean="0"/>
              <a:t>Click to edit Master subtitle style</a:t>
            </a:r>
            <a:endParaRPr lang="en-US" dirty="0"/>
          </a:p>
        </p:txBody>
      </p:sp>
      <p:sp>
        <p:nvSpPr>
          <p:cNvPr id="9" name="Rectangle 2"/>
          <p:cNvSpPr>
            <a:spLocks noGrp="1" noChangeArrowheads="1"/>
          </p:cNvSpPr>
          <p:nvPr>
            <p:ph type="ftr" sz="quarter" idx="10"/>
          </p:nvPr>
        </p:nvSpPr>
        <p:spPr>
          <a:xfrm>
            <a:off x="3009900" y="6400800"/>
            <a:ext cx="3276600" cy="304800"/>
          </a:xfrm>
        </p:spPr>
        <p:txBody>
          <a:bodyPr/>
          <a:lstStyle>
            <a:lvl1pPr>
              <a:defRPr dirty="0" smtClean="0">
                <a:effectLst>
                  <a:outerShdw blurRad="38100" dist="38100" dir="2700000" algn="tl">
                    <a:srgbClr val="C0C0C0"/>
                  </a:outerShdw>
                </a:effectLst>
              </a:defRPr>
            </a:lvl1pPr>
          </a:lstStyle>
          <a:p>
            <a:pPr>
              <a:defRPr/>
            </a:pPr>
            <a:r>
              <a:rPr lang="en-US" dirty="0" smtClean="0"/>
              <a:t>Copyright © 2016 Open Geospatial Consortium</a:t>
            </a:r>
            <a:endParaRPr lang="en-US" dirty="0"/>
          </a:p>
        </p:txBody>
      </p:sp>
      <p:sp>
        <p:nvSpPr>
          <p:cNvPr id="8" name="Rectangle 6"/>
          <p:cNvSpPr>
            <a:spLocks noGrp="1" noChangeArrowheads="1"/>
          </p:cNvSpPr>
          <p:nvPr>
            <p:ph type="sldNum" sz="quarter" idx="11"/>
          </p:nvPr>
        </p:nvSpPr>
        <p:spPr>
          <a:xfrm>
            <a:off x="6858000" y="6400800"/>
            <a:ext cx="1905000" cy="228600"/>
          </a:xfrm>
          <a:ln/>
        </p:spPr>
        <p:txBody>
          <a:bodyPr/>
          <a:lstStyle>
            <a:lvl1pPr>
              <a:defRPr b="0"/>
            </a:lvl1pPr>
          </a:lstStyle>
          <a:p>
            <a:pPr>
              <a:defRPr/>
            </a:pPr>
            <a:fld id="{08BD8CA8-DA42-484A-8C65-92CBA5C05D7E}" type="slidenum">
              <a:rPr lang="en-US" smtClean="0"/>
              <a:pPr>
                <a:defRPr/>
              </a:pPr>
              <a:t>‹#›</a:t>
            </a:fld>
            <a:endParaRPr lang="en-US" dirty="0"/>
          </a:p>
        </p:txBody>
      </p:sp>
    </p:spTree>
    <p:extLst>
      <p:ext uri="{BB962C8B-B14F-4D97-AF65-F5344CB8AC3E}">
        <p14:creationId xmlns:p14="http://schemas.microsoft.com/office/powerpoint/2010/main" val="24430727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6EFCC2AF-53E3-4102-9F9B-95E02476E416}" type="slidenum">
              <a:rPr lang="en-US"/>
              <a:pPr>
                <a:defRPr/>
              </a:pPr>
              <a:t>‹#›</a:t>
            </a:fld>
            <a:endParaRPr lang="en-US" dirty="0"/>
          </a:p>
        </p:txBody>
      </p:sp>
    </p:spTree>
    <p:extLst>
      <p:ext uri="{BB962C8B-B14F-4D97-AF65-F5344CB8AC3E}">
        <p14:creationId xmlns:p14="http://schemas.microsoft.com/office/powerpoint/2010/main" val="6698405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5288" y="136525"/>
            <a:ext cx="2170112" cy="6034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31775" y="136525"/>
            <a:ext cx="6361113" cy="6034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178A3254-DEF5-4971-86C6-25BD74B3832D}" type="slidenum">
              <a:rPr lang="en-US"/>
              <a:pPr>
                <a:defRPr/>
              </a:pPr>
              <a:t>‹#›</a:t>
            </a:fld>
            <a:endParaRPr lang="en-US" dirty="0"/>
          </a:p>
        </p:txBody>
      </p:sp>
    </p:spTree>
    <p:extLst>
      <p:ext uri="{BB962C8B-B14F-4D97-AF65-F5344CB8AC3E}">
        <p14:creationId xmlns:p14="http://schemas.microsoft.com/office/powerpoint/2010/main" val="32409769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Footer Placeholder 4"/>
          <p:cNvSpPr>
            <a:spLocks noGrp="1"/>
          </p:cNvSpPr>
          <p:nvPr>
            <p:ph type="ftr" sz="quarter" idx="11"/>
          </p:nvPr>
        </p:nvSpPr>
        <p:spPr/>
        <p:txBody>
          <a:bodyPr/>
          <a:lstStyle>
            <a:lvl1pPr>
              <a:defRPr/>
            </a:lvl1pPr>
          </a:lstStyle>
          <a:p>
            <a:pPr>
              <a:defRPr/>
            </a:pPr>
            <a:r>
              <a:rPr lang="en-US" dirty="0" smtClean="0"/>
              <a:t>Copyright © 2016 Open Geospatial Consortium</a:t>
            </a:r>
            <a:endParaRPr lang="en-US" dirty="0"/>
          </a:p>
        </p:txBody>
      </p:sp>
      <p:sp>
        <p:nvSpPr>
          <p:cNvPr id="9" name="Slide Number Placeholder 5"/>
          <p:cNvSpPr>
            <a:spLocks noGrp="1"/>
          </p:cNvSpPr>
          <p:nvPr>
            <p:ph type="sldNum" sz="quarter" idx="12"/>
          </p:nvPr>
        </p:nvSpPr>
        <p:spPr/>
        <p:txBody>
          <a:bodyPr/>
          <a:lstStyle>
            <a:lvl1pPr>
              <a:defRPr/>
            </a:lvl1pPr>
          </a:lstStyle>
          <a:p>
            <a:fld id="{E797FA89-CADA-B54F-92CB-DE11EC0A0766}" type="slidenum">
              <a:rPr lang="en-US"/>
              <a:pPr/>
              <a:t>‹#›</a:t>
            </a:fld>
            <a:endParaRPr lang="en-US" dirty="0"/>
          </a:p>
        </p:txBody>
      </p:sp>
    </p:spTree>
    <p:extLst>
      <p:ext uri="{BB962C8B-B14F-4D97-AF65-F5344CB8AC3E}">
        <p14:creationId xmlns:p14="http://schemas.microsoft.com/office/powerpoint/2010/main" val="23184818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08BD8CA8-DA42-484A-8C65-92CBA5C05D7E}" type="slidenum">
              <a:rPr lang="en-US"/>
              <a:pPr>
                <a:defRPr/>
              </a:pPr>
              <a:t>‹#›</a:t>
            </a:fld>
            <a:endParaRPr lang="en-US" dirty="0"/>
          </a:p>
        </p:txBody>
      </p:sp>
    </p:spTree>
    <p:extLst>
      <p:ext uri="{BB962C8B-B14F-4D97-AF65-F5344CB8AC3E}">
        <p14:creationId xmlns:p14="http://schemas.microsoft.com/office/powerpoint/2010/main" val="26396054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D05BCBD8-8BAC-44FF-BE88-B3175AA249A6}" type="slidenum">
              <a:rPr lang="en-US"/>
              <a:pPr>
                <a:defRPr/>
              </a:pPr>
              <a:t>‹#›</a:t>
            </a:fld>
            <a:endParaRPr lang="en-US" dirty="0"/>
          </a:p>
        </p:txBody>
      </p:sp>
    </p:spTree>
    <p:extLst>
      <p:ext uri="{BB962C8B-B14F-4D97-AF65-F5344CB8AC3E}">
        <p14:creationId xmlns:p14="http://schemas.microsoft.com/office/powerpoint/2010/main" val="12429975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6075" y="1279525"/>
            <a:ext cx="4152900" cy="4891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1375" y="1279525"/>
            <a:ext cx="4152900" cy="4891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1627514E-C3C4-42A2-B5AA-F3D4B7D68D85}" type="slidenum">
              <a:rPr lang="en-US"/>
              <a:pPr>
                <a:defRPr/>
              </a:pPr>
              <a:t>‹#›</a:t>
            </a:fld>
            <a:endParaRPr lang="en-US" dirty="0"/>
          </a:p>
        </p:txBody>
      </p:sp>
    </p:spTree>
    <p:extLst>
      <p:ext uri="{BB962C8B-B14F-4D97-AF65-F5344CB8AC3E}">
        <p14:creationId xmlns:p14="http://schemas.microsoft.com/office/powerpoint/2010/main" val="25225804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8" name="Rectangle 6"/>
          <p:cNvSpPr>
            <a:spLocks noGrp="1" noChangeArrowheads="1"/>
          </p:cNvSpPr>
          <p:nvPr>
            <p:ph type="sldNum" sz="quarter" idx="11"/>
          </p:nvPr>
        </p:nvSpPr>
        <p:spPr>
          <a:ln/>
        </p:spPr>
        <p:txBody>
          <a:bodyPr/>
          <a:lstStyle>
            <a:lvl1pPr>
              <a:defRPr/>
            </a:lvl1pPr>
          </a:lstStyle>
          <a:p>
            <a:pPr>
              <a:defRPr/>
            </a:pPr>
            <a:fld id="{15947A2C-5780-4146-81E5-0EB263958CD8}" type="slidenum">
              <a:rPr lang="en-US"/>
              <a:pPr>
                <a:defRPr/>
              </a:pPr>
              <a:t>‹#›</a:t>
            </a:fld>
            <a:endParaRPr lang="en-US" dirty="0"/>
          </a:p>
        </p:txBody>
      </p:sp>
    </p:spTree>
    <p:extLst>
      <p:ext uri="{BB962C8B-B14F-4D97-AF65-F5344CB8AC3E}">
        <p14:creationId xmlns:p14="http://schemas.microsoft.com/office/powerpoint/2010/main" val="388649454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4" name="Rectangle 6"/>
          <p:cNvSpPr>
            <a:spLocks noGrp="1" noChangeArrowheads="1"/>
          </p:cNvSpPr>
          <p:nvPr>
            <p:ph type="sldNum" sz="quarter" idx="11"/>
          </p:nvPr>
        </p:nvSpPr>
        <p:spPr>
          <a:ln/>
        </p:spPr>
        <p:txBody>
          <a:bodyPr/>
          <a:lstStyle>
            <a:lvl1pPr>
              <a:defRPr/>
            </a:lvl1pPr>
          </a:lstStyle>
          <a:p>
            <a:pPr>
              <a:defRPr/>
            </a:pPr>
            <a:fld id="{0A278970-3676-47DA-89CC-BC19C9DF2746}" type="slidenum">
              <a:rPr lang="en-US"/>
              <a:pPr>
                <a:defRPr/>
              </a:pPr>
              <a:t>‹#›</a:t>
            </a:fld>
            <a:endParaRPr lang="en-US" dirty="0"/>
          </a:p>
        </p:txBody>
      </p:sp>
    </p:spTree>
    <p:extLst>
      <p:ext uri="{BB962C8B-B14F-4D97-AF65-F5344CB8AC3E}">
        <p14:creationId xmlns:p14="http://schemas.microsoft.com/office/powerpoint/2010/main" val="100903913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3" name="Rectangle 6"/>
          <p:cNvSpPr>
            <a:spLocks noGrp="1" noChangeArrowheads="1"/>
          </p:cNvSpPr>
          <p:nvPr>
            <p:ph type="sldNum" sz="quarter" idx="11"/>
          </p:nvPr>
        </p:nvSpPr>
        <p:spPr>
          <a:ln/>
        </p:spPr>
        <p:txBody>
          <a:bodyPr/>
          <a:lstStyle>
            <a:lvl1pPr>
              <a:defRPr/>
            </a:lvl1pPr>
          </a:lstStyle>
          <a:p>
            <a:pPr>
              <a:defRPr/>
            </a:pPr>
            <a:fld id="{73D00FB9-A2BE-4B3E-B073-9718403746CE}" type="slidenum">
              <a:rPr lang="en-US"/>
              <a:pPr>
                <a:defRPr/>
              </a:pPr>
              <a:t>‹#›</a:t>
            </a:fld>
            <a:endParaRPr lang="en-US" dirty="0"/>
          </a:p>
        </p:txBody>
      </p:sp>
    </p:spTree>
    <p:extLst>
      <p:ext uri="{BB962C8B-B14F-4D97-AF65-F5344CB8AC3E}">
        <p14:creationId xmlns:p14="http://schemas.microsoft.com/office/powerpoint/2010/main" val="21034106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4ED74CA9-66D6-4CFA-A5DB-CEC6E7E8B198}" type="slidenum">
              <a:rPr lang="en-US"/>
              <a:pPr>
                <a:defRPr/>
              </a:pPr>
              <a:t>‹#›</a:t>
            </a:fld>
            <a:endParaRPr lang="en-US" dirty="0"/>
          </a:p>
        </p:txBody>
      </p:sp>
    </p:spTree>
    <p:extLst>
      <p:ext uri="{BB962C8B-B14F-4D97-AF65-F5344CB8AC3E}">
        <p14:creationId xmlns:p14="http://schemas.microsoft.com/office/powerpoint/2010/main" val="12625151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en-US" dirty="0" smtClean="0"/>
              <a:t>Copyright © 2016 Open Geospatial Consortium</a:t>
            </a: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D12CA338-4672-4C59-A13E-A6A8CE13BFEF}" type="slidenum">
              <a:rPr lang="en-US"/>
              <a:pPr>
                <a:defRPr/>
              </a:pPr>
              <a:t>‹#›</a:t>
            </a:fld>
            <a:endParaRPr lang="en-US" dirty="0"/>
          </a:p>
        </p:txBody>
      </p:sp>
    </p:spTree>
    <p:extLst>
      <p:ext uri="{BB962C8B-B14F-4D97-AF65-F5344CB8AC3E}">
        <p14:creationId xmlns:p14="http://schemas.microsoft.com/office/powerpoint/2010/main" val="7192915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5125" y="776288"/>
            <a:ext cx="8455025"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2850" name="Rectangle 2"/>
          <p:cNvSpPr>
            <a:spLocks noGrp="1" noChangeArrowheads="1"/>
          </p:cNvSpPr>
          <p:nvPr>
            <p:ph type="title"/>
          </p:nvPr>
        </p:nvSpPr>
        <p:spPr bwMode="auto">
          <a:xfrm>
            <a:off x="231775" y="136525"/>
            <a:ext cx="8683625"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346075" y="1279525"/>
            <a:ext cx="8458200" cy="489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62852" name="Rectangle 4"/>
          <p:cNvSpPr>
            <a:spLocks noGrp="1" noChangeArrowheads="1"/>
          </p:cNvSpPr>
          <p:nvPr>
            <p:ph type="ftr" sz="quarter" idx="3"/>
          </p:nvPr>
        </p:nvSpPr>
        <p:spPr bwMode="auto">
          <a:xfrm>
            <a:off x="2973388" y="6553200"/>
            <a:ext cx="32004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900" b="0" smtClean="0">
                <a:solidFill>
                  <a:srgbClr val="092E5C"/>
                </a:solidFill>
                <a:latin typeface="Arial" pitchFamily="34" charset="0"/>
              </a:defRPr>
            </a:lvl1pPr>
          </a:lstStyle>
          <a:p>
            <a:pPr>
              <a:defRPr/>
            </a:pPr>
            <a:r>
              <a:rPr lang="en-US" dirty="0" smtClean="0"/>
              <a:t>Copyright © 2016 Open Geospatial Consortium</a:t>
            </a:r>
            <a:endParaRPr lang="en-US" dirty="0"/>
          </a:p>
        </p:txBody>
      </p:sp>
      <p:sp>
        <p:nvSpPr>
          <p:cNvPr id="462854" name="Rectangle 6"/>
          <p:cNvSpPr>
            <a:spLocks noGrp="1" noChangeArrowheads="1"/>
          </p:cNvSpPr>
          <p:nvPr>
            <p:ph type="sldNum" sz="quarter" idx="4"/>
          </p:nvPr>
        </p:nvSpPr>
        <p:spPr bwMode="auto">
          <a:xfrm>
            <a:off x="6896100" y="65532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0">
                <a:solidFill>
                  <a:srgbClr val="092E5C"/>
                </a:solidFill>
                <a:latin typeface="Arial" pitchFamily="34" charset="0"/>
              </a:defRPr>
            </a:lvl1pPr>
          </a:lstStyle>
          <a:p>
            <a:pPr>
              <a:defRPr/>
            </a:pPr>
            <a:fld id="{45DE8C68-F4EC-4B19-9E72-6C1C526708C6}" type="slidenum">
              <a:rPr lang="en-US" smtClean="0"/>
              <a:pPr>
                <a:defRPr/>
              </a:pPr>
              <a:t>‹#›</a:t>
            </a:fld>
            <a:endParaRPr lang="en-US" dirty="0"/>
          </a:p>
        </p:txBody>
      </p:sp>
      <p:sp>
        <p:nvSpPr>
          <p:cNvPr id="1031" name="Text Box 16"/>
          <p:cNvSpPr txBox="1">
            <a:spLocks noChangeArrowheads="1"/>
          </p:cNvSpPr>
          <p:nvPr/>
        </p:nvSpPr>
        <p:spPr bwMode="auto">
          <a:xfrm>
            <a:off x="333375" y="6219825"/>
            <a:ext cx="1157288" cy="609600"/>
          </a:xfrm>
          <a:prstGeom prst="rect">
            <a:avLst/>
          </a:prstGeom>
          <a:noFill/>
          <a:ln>
            <a:noFill/>
          </a:ln>
          <a:extLst/>
        </p:spPr>
        <p:txBody>
          <a:bodyPr wrap="none" lIns="0" tIns="0" rIns="0" bIns="0">
            <a:spAutoFit/>
          </a:bodyPr>
          <a:lstStyle>
            <a:lvl1pPr eaLnBrk="0" hangingPunct="0">
              <a:defRPr sz="1000" b="1">
                <a:solidFill>
                  <a:schemeClr val="tx1"/>
                </a:solidFill>
                <a:latin typeface="CG Times" charset="0"/>
                <a:ea typeface="MS PGothic" charset="0"/>
                <a:cs typeface="MS PGothic" charset="0"/>
              </a:defRPr>
            </a:lvl1pPr>
            <a:lvl2pPr marL="742950" indent="-285750" eaLnBrk="0" hangingPunct="0">
              <a:defRPr sz="1000" b="1">
                <a:solidFill>
                  <a:schemeClr val="tx1"/>
                </a:solidFill>
                <a:latin typeface="CG Times" charset="0"/>
                <a:ea typeface="MS PGothic" charset="0"/>
                <a:cs typeface="MS PGothic" charset="0"/>
              </a:defRPr>
            </a:lvl2pPr>
            <a:lvl3pPr marL="1143000" indent="-228600" eaLnBrk="0" hangingPunct="0">
              <a:defRPr sz="1000" b="1">
                <a:solidFill>
                  <a:schemeClr val="tx1"/>
                </a:solidFill>
                <a:latin typeface="CG Times" charset="0"/>
                <a:ea typeface="MS PGothic" charset="0"/>
                <a:cs typeface="MS PGothic" charset="0"/>
              </a:defRPr>
            </a:lvl3pPr>
            <a:lvl4pPr marL="1600200" indent="-228600" eaLnBrk="0" hangingPunct="0">
              <a:defRPr sz="1000" b="1">
                <a:solidFill>
                  <a:schemeClr val="tx1"/>
                </a:solidFill>
                <a:latin typeface="CG Times" charset="0"/>
                <a:ea typeface="MS PGothic" charset="0"/>
                <a:cs typeface="MS PGothic" charset="0"/>
              </a:defRPr>
            </a:lvl4pPr>
            <a:lvl5pPr marL="2057400" indent="-228600" eaLnBrk="0" hangingPunct="0">
              <a:defRPr sz="1000" b="1">
                <a:solidFill>
                  <a:schemeClr val="tx1"/>
                </a:solidFill>
                <a:latin typeface="CG Times" charset="0"/>
                <a:ea typeface="MS PGothic" charset="0"/>
                <a:cs typeface="MS PGothic" charset="0"/>
              </a:defRPr>
            </a:lvl5pPr>
            <a:lvl6pPr marL="2514600" indent="-228600" eaLnBrk="0" fontAlgn="base" hangingPunct="0">
              <a:spcBef>
                <a:spcPct val="0"/>
              </a:spcBef>
              <a:spcAft>
                <a:spcPct val="0"/>
              </a:spcAft>
              <a:defRPr sz="1000" b="1">
                <a:solidFill>
                  <a:schemeClr val="tx1"/>
                </a:solidFill>
                <a:latin typeface="CG Times" charset="0"/>
                <a:ea typeface="MS PGothic" charset="0"/>
                <a:cs typeface="MS PGothic" charset="0"/>
              </a:defRPr>
            </a:lvl6pPr>
            <a:lvl7pPr marL="2971800" indent="-228600" eaLnBrk="0" fontAlgn="base" hangingPunct="0">
              <a:spcBef>
                <a:spcPct val="0"/>
              </a:spcBef>
              <a:spcAft>
                <a:spcPct val="0"/>
              </a:spcAft>
              <a:defRPr sz="1000" b="1">
                <a:solidFill>
                  <a:schemeClr val="tx1"/>
                </a:solidFill>
                <a:latin typeface="CG Times" charset="0"/>
                <a:ea typeface="MS PGothic" charset="0"/>
                <a:cs typeface="MS PGothic" charset="0"/>
              </a:defRPr>
            </a:lvl7pPr>
            <a:lvl8pPr marL="3429000" indent="-228600" eaLnBrk="0" fontAlgn="base" hangingPunct="0">
              <a:spcBef>
                <a:spcPct val="0"/>
              </a:spcBef>
              <a:spcAft>
                <a:spcPct val="0"/>
              </a:spcAft>
              <a:defRPr sz="1000" b="1">
                <a:solidFill>
                  <a:schemeClr val="tx1"/>
                </a:solidFill>
                <a:latin typeface="CG Times" charset="0"/>
                <a:ea typeface="MS PGothic" charset="0"/>
                <a:cs typeface="MS PGothic" charset="0"/>
              </a:defRPr>
            </a:lvl8pPr>
            <a:lvl9pPr marL="3886200" indent="-228600" eaLnBrk="0" fontAlgn="base" hangingPunct="0">
              <a:spcBef>
                <a:spcPct val="0"/>
              </a:spcBef>
              <a:spcAft>
                <a:spcPct val="0"/>
              </a:spcAft>
              <a:defRPr sz="1000" b="1">
                <a:solidFill>
                  <a:schemeClr val="tx1"/>
                </a:solidFill>
                <a:latin typeface="CG Times" charset="0"/>
                <a:ea typeface="MS PGothic" charset="0"/>
                <a:cs typeface="MS PGothic" charset="0"/>
              </a:defRPr>
            </a:lvl9pPr>
          </a:lstStyle>
          <a:p>
            <a:pPr>
              <a:defRPr/>
            </a:pPr>
            <a:r>
              <a:rPr lang="en-US" sz="4000" dirty="0" smtClean="0">
                <a:solidFill>
                  <a:schemeClr val="tx2"/>
                </a:solidFill>
                <a:latin typeface="Times New Roman" charset="0"/>
              </a:rPr>
              <a:t>OGC</a:t>
            </a:r>
          </a:p>
        </p:txBody>
      </p:sp>
      <p:sp>
        <p:nvSpPr>
          <p:cNvPr id="1032" name="Text Box 20"/>
          <p:cNvSpPr txBox="1">
            <a:spLocks noChangeArrowheads="1"/>
          </p:cNvSpPr>
          <p:nvPr/>
        </p:nvSpPr>
        <p:spPr bwMode="auto">
          <a:xfrm>
            <a:off x="1498600" y="6270625"/>
            <a:ext cx="93663" cy="244475"/>
          </a:xfrm>
          <a:prstGeom prst="rect">
            <a:avLst/>
          </a:prstGeom>
          <a:noFill/>
          <a:ln>
            <a:noFill/>
          </a:ln>
          <a:extLst/>
        </p:spPr>
        <p:txBody>
          <a:bodyPr wrap="none" lIns="0" rIns="0">
            <a:spAutoFit/>
          </a:bodyPr>
          <a:lstStyle>
            <a:lvl1pPr eaLnBrk="0" hangingPunct="0">
              <a:defRPr sz="1000" b="1">
                <a:solidFill>
                  <a:schemeClr val="tx1"/>
                </a:solidFill>
                <a:latin typeface="CG Times" charset="0"/>
                <a:ea typeface="MS PGothic" pitchFamily="34" charset="-128"/>
              </a:defRPr>
            </a:lvl1pPr>
            <a:lvl2pPr marL="742950" indent="-285750" eaLnBrk="0" hangingPunct="0">
              <a:defRPr sz="1000" b="1">
                <a:solidFill>
                  <a:schemeClr val="tx1"/>
                </a:solidFill>
                <a:latin typeface="CG Times" charset="0"/>
                <a:ea typeface="MS PGothic" pitchFamily="34" charset="-128"/>
              </a:defRPr>
            </a:lvl2pPr>
            <a:lvl3pPr marL="1143000" indent="-228600" eaLnBrk="0" hangingPunct="0">
              <a:defRPr sz="1000" b="1">
                <a:solidFill>
                  <a:schemeClr val="tx1"/>
                </a:solidFill>
                <a:latin typeface="CG Times" charset="0"/>
                <a:ea typeface="MS PGothic" pitchFamily="34" charset="-128"/>
              </a:defRPr>
            </a:lvl3pPr>
            <a:lvl4pPr marL="1600200" indent="-228600" eaLnBrk="0" hangingPunct="0">
              <a:defRPr sz="1000" b="1">
                <a:solidFill>
                  <a:schemeClr val="tx1"/>
                </a:solidFill>
                <a:latin typeface="CG Times" charset="0"/>
                <a:ea typeface="MS PGothic" pitchFamily="34" charset="-128"/>
              </a:defRPr>
            </a:lvl4pPr>
            <a:lvl5pPr marL="2057400" indent="-228600" eaLnBrk="0" hangingPunct="0">
              <a:defRPr sz="1000" b="1">
                <a:solidFill>
                  <a:schemeClr val="tx1"/>
                </a:solidFill>
                <a:latin typeface="CG Times" charset="0"/>
                <a:ea typeface="MS PGothic" pitchFamily="34" charset="-128"/>
              </a:defRPr>
            </a:lvl5pPr>
            <a:lvl6pPr marL="2514600" indent="-228600" eaLnBrk="0" fontAlgn="base" hangingPunct="0">
              <a:spcBef>
                <a:spcPct val="0"/>
              </a:spcBef>
              <a:spcAft>
                <a:spcPct val="0"/>
              </a:spcAft>
              <a:defRPr sz="1000" b="1">
                <a:solidFill>
                  <a:schemeClr val="tx1"/>
                </a:solidFill>
                <a:latin typeface="CG Times" charset="0"/>
                <a:ea typeface="MS PGothic" pitchFamily="34" charset="-128"/>
              </a:defRPr>
            </a:lvl6pPr>
            <a:lvl7pPr marL="2971800" indent="-228600" eaLnBrk="0" fontAlgn="base" hangingPunct="0">
              <a:spcBef>
                <a:spcPct val="0"/>
              </a:spcBef>
              <a:spcAft>
                <a:spcPct val="0"/>
              </a:spcAft>
              <a:defRPr sz="1000" b="1">
                <a:solidFill>
                  <a:schemeClr val="tx1"/>
                </a:solidFill>
                <a:latin typeface="CG Times" charset="0"/>
                <a:ea typeface="MS PGothic" pitchFamily="34" charset="-128"/>
              </a:defRPr>
            </a:lvl7pPr>
            <a:lvl8pPr marL="3429000" indent="-228600" eaLnBrk="0" fontAlgn="base" hangingPunct="0">
              <a:spcBef>
                <a:spcPct val="0"/>
              </a:spcBef>
              <a:spcAft>
                <a:spcPct val="0"/>
              </a:spcAft>
              <a:defRPr sz="1000" b="1">
                <a:solidFill>
                  <a:schemeClr val="tx1"/>
                </a:solidFill>
                <a:latin typeface="CG Times" charset="0"/>
                <a:ea typeface="MS PGothic" pitchFamily="34" charset="-128"/>
              </a:defRPr>
            </a:lvl8pPr>
            <a:lvl9pPr marL="3886200" indent="-228600" eaLnBrk="0" fontAlgn="base" hangingPunct="0">
              <a:spcBef>
                <a:spcPct val="0"/>
              </a:spcBef>
              <a:spcAft>
                <a:spcPct val="0"/>
              </a:spcAft>
              <a:defRPr sz="1000" b="1">
                <a:solidFill>
                  <a:schemeClr val="tx1"/>
                </a:solidFill>
                <a:latin typeface="CG Times" charset="0"/>
                <a:ea typeface="MS PGothic" pitchFamily="34" charset="-128"/>
              </a:defRPr>
            </a:lvl9pPr>
          </a:lstStyle>
          <a:p>
            <a:pPr>
              <a:defRPr/>
            </a:pPr>
            <a:r>
              <a:rPr lang="en-US" dirty="0" smtClean="0">
                <a:solidFill>
                  <a:schemeClr val="tx2"/>
                </a:solidFill>
                <a:latin typeface="Arial" pitchFamily="34" charset="0"/>
              </a:rPr>
              <a:t>®</a:t>
            </a:r>
          </a:p>
        </p:txBody>
      </p:sp>
      <p:sp>
        <p:nvSpPr>
          <p:cNvPr id="4" name="AACG_CaveatHeader_Shape"/>
          <p:cNvSpPr txBox="1"/>
          <p:nvPr userDrawn="1"/>
        </p:nvSpPr>
        <p:spPr>
          <a:xfrm>
            <a:off x="0" y="457200"/>
            <a:ext cx="9144000" cy="457200"/>
          </a:xfrm>
          <a:prstGeom prst="rect">
            <a:avLst/>
          </a:prstGeom>
          <a:noFill/>
        </p:spPr>
        <p:txBody>
          <a:bodyPr vert="horz" wrap="square" rtlCol="0">
            <a:noAutofit/>
          </a:bodyPr>
          <a:lstStyle/>
          <a:p>
            <a:pPr algn="l"/>
            <a:endParaRPr lang="en-US" sz="1200" b="0" dirty="0" smtClean="0">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86"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846" r:id="rId12"/>
  </p:sldLayoutIdLst>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hf hdr="0" dt="0"/>
  <p:txStyles>
    <p:titleStyle>
      <a:lvl1pPr algn="ctr" rtl="0" eaLnBrk="1" fontAlgn="base" hangingPunct="1">
        <a:lnSpc>
          <a:spcPct val="90000"/>
        </a:lnSpc>
        <a:spcBef>
          <a:spcPct val="0"/>
        </a:spcBef>
        <a:spcAft>
          <a:spcPct val="0"/>
        </a:spcAft>
        <a:defRPr sz="3200">
          <a:solidFill>
            <a:srgbClr val="092E5C"/>
          </a:solidFill>
          <a:effectLst>
            <a:outerShdw blurRad="38100" dist="38100" dir="2700000" algn="tl">
              <a:srgbClr val="C0C0C0"/>
            </a:outerShdw>
          </a:effectLst>
          <a:latin typeface="+mj-lt"/>
          <a:ea typeface="MS PGothic" pitchFamily="34" charset="-128"/>
          <a:cs typeface="MS PGothic" charset="0"/>
        </a:defRPr>
      </a:lvl1pPr>
      <a:lvl2pPr algn="ctr" rtl="0" eaLnBrk="1" fontAlgn="base" hangingPunct="1">
        <a:lnSpc>
          <a:spcPct val="90000"/>
        </a:lnSpc>
        <a:spcBef>
          <a:spcPct val="0"/>
        </a:spcBef>
        <a:spcAft>
          <a:spcPct val="0"/>
        </a:spcAft>
        <a:defRPr sz="3200">
          <a:solidFill>
            <a:srgbClr val="092E5C"/>
          </a:solidFill>
          <a:effectLst>
            <a:outerShdw blurRad="38100" dist="38100" dir="2700000" algn="tl">
              <a:srgbClr val="C0C0C0"/>
            </a:outerShdw>
          </a:effectLst>
          <a:latin typeface="Arial" charset="0"/>
          <a:ea typeface="MS PGothic" pitchFamily="34" charset="-128"/>
          <a:cs typeface="MS PGothic" charset="0"/>
        </a:defRPr>
      </a:lvl2pPr>
      <a:lvl3pPr algn="ctr" rtl="0" eaLnBrk="1" fontAlgn="base" hangingPunct="1">
        <a:lnSpc>
          <a:spcPct val="90000"/>
        </a:lnSpc>
        <a:spcBef>
          <a:spcPct val="0"/>
        </a:spcBef>
        <a:spcAft>
          <a:spcPct val="0"/>
        </a:spcAft>
        <a:defRPr sz="3200">
          <a:solidFill>
            <a:srgbClr val="092E5C"/>
          </a:solidFill>
          <a:effectLst>
            <a:outerShdw blurRad="38100" dist="38100" dir="2700000" algn="tl">
              <a:srgbClr val="C0C0C0"/>
            </a:outerShdw>
          </a:effectLst>
          <a:latin typeface="Arial" charset="0"/>
          <a:ea typeface="MS PGothic" pitchFamily="34" charset="-128"/>
          <a:cs typeface="MS PGothic" charset="0"/>
        </a:defRPr>
      </a:lvl3pPr>
      <a:lvl4pPr algn="ctr" rtl="0" eaLnBrk="1" fontAlgn="base" hangingPunct="1">
        <a:lnSpc>
          <a:spcPct val="90000"/>
        </a:lnSpc>
        <a:spcBef>
          <a:spcPct val="0"/>
        </a:spcBef>
        <a:spcAft>
          <a:spcPct val="0"/>
        </a:spcAft>
        <a:defRPr sz="3200">
          <a:solidFill>
            <a:srgbClr val="092E5C"/>
          </a:solidFill>
          <a:effectLst>
            <a:outerShdw blurRad="38100" dist="38100" dir="2700000" algn="tl">
              <a:srgbClr val="C0C0C0"/>
            </a:outerShdw>
          </a:effectLst>
          <a:latin typeface="Arial" charset="0"/>
          <a:ea typeface="MS PGothic" pitchFamily="34" charset="-128"/>
          <a:cs typeface="MS PGothic" charset="0"/>
        </a:defRPr>
      </a:lvl4pPr>
      <a:lvl5pPr algn="ctr" rtl="0" eaLnBrk="1" fontAlgn="base" hangingPunct="1">
        <a:lnSpc>
          <a:spcPct val="90000"/>
        </a:lnSpc>
        <a:spcBef>
          <a:spcPct val="0"/>
        </a:spcBef>
        <a:spcAft>
          <a:spcPct val="0"/>
        </a:spcAft>
        <a:defRPr sz="3200">
          <a:solidFill>
            <a:srgbClr val="092E5C"/>
          </a:solidFill>
          <a:effectLst>
            <a:outerShdw blurRad="38100" dist="38100" dir="2700000" algn="tl">
              <a:srgbClr val="C0C0C0"/>
            </a:outerShdw>
          </a:effectLst>
          <a:latin typeface="Arial" charset="0"/>
          <a:ea typeface="MS PGothic" pitchFamily="34" charset="-128"/>
          <a:cs typeface="MS PGothic" charset="0"/>
        </a:defRPr>
      </a:lvl5pPr>
      <a:lvl6pPr marL="457200" algn="ctr" rtl="0" eaLnBrk="1" fontAlgn="base" hangingPunct="1">
        <a:lnSpc>
          <a:spcPct val="90000"/>
        </a:lnSpc>
        <a:spcBef>
          <a:spcPct val="0"/>
        </a:spcBef>
        <a:spcAft>
          <a:spcPct val="0"/>
        </a:spcAft>
        <a:defRPr sz="3200">
          <a:solidFill>
            <a:srgbClr val="092E5C"/>
          </a:solidFill>
          <a:effectLst>
            <a:outerShdw blurRad="38100" dist="38100" dir="2700000" algn="tl">
              <a:srgbClr val="C0C0C0"/>
            </a:outerShdw>
          </a:effectLst>
          <a:latin typeface="Arial" charset="0"/>
        </a:defRPr>
      </a:lvl6pPr>
      <a:lvl7pPr marL="914400" algn="ctr" rtl="0" eaLnBrk="1" fontAlgn="base" hangingPunct="1">
        <a:lnSpc>
          <a:spcPct val="90000"/>
        </a:lnSpc>
        <a:spcBef>
          <a:spcPct val="0"/>
        </a:spcBef>
        <a:spcAft>
          <a:spcPct val="0"/>
        </a:spcAft>
        <a:defRPr sz="3200">
          <a:solidFill>
            <a:srgbClr val="092E5C"/>
          </a:solidFill>
          <a:effectLst>
            <a:outerShdw blurRad="38100" dist="38100" dir="2700000" algn="tl">
              <a:srgbClr val="C0C0C0"/>
            </a:outerShdw>
          </a:effectLst>
          <a:latin typeface="Arial" charset="0"/>
        </a:defRPr>
      </a:lvl7pPr>
      <a:lvl8pPr marL="1371600" algn="ctr" rtl="0" eaLnBrk="1" fontAlgn="base" hangingPunct="1">
        <a:lnSpc>
          <a:spcPct val="90000"/>
        </a:lnSpc>
        <a:spcBef>
          <a:spcPct val="0"/>
        </a:spcBef>
        <a:spcAft>
          <a:spcPct val="0"/>
        </a:spcAft>
        <a:defRPr sz="3200">
          <a:solidFill>
            <a:srgbClr val="092E5C"/>
          </a:solidFill>
          <a:effectLst>
            <a:outerShdw blurRad="38100" dist="38100" dir="2700000" algn="tl">
              <a:srgbClr val="C0C0C0"/>
            </a:outerShdw>
          </a:effectLst>
          <a:latin typeface="Arial" charset="0"/>
        </a:defRPr>
      </a:lvl8pPr>
      <a:lvl9pPr marL="1828800" algn="ctr" rtl="0" eaLnBrk="1" fontAlgn="base" hangingPunct="1">
        <a:lnSpc>
          <a:spcPct val="90000"/>
        </a:lnSpc>
        <a:spcBef>
          <a:spcPct val="0"/>
        </a:spcBef>
        <a:spcAft>
          <a:spcPct val="0"/>
        </a:spcAft>
        <a:defRPr sz="3200">
          <a:solidFill>
            <a:srgbClr val="092E5C"/>
          </a:solidFill>
          <a:effectLst>
            <a:outerShdw blurRad="38100" dist="38100" dir="2700000" algn="tl">
              <a:srgbClr val="C0C0C0"/>
            </a:outerShdw>
          </a:effectLst>
          <a:latin typeface="Arial" charset="0"/>
        </a:defRPr>
      </a:lvl9pPr>
    </p:titleStyle>
    <p:bodyStyle>
      <a:lvl1pPr marL="233363" indent="-233363" algn="l" rtl="0" eaLnBrk="1" fontAlgn="base" hangingPunct="1">
        <a:spcBef>
          <a:spcPct val="20000"/>
        </a:spcBef>
        <a:spcAft>
          <a:spcPct val="0"/>
        </a:spcAft>
        <a:buClr>
          <a:srgbClr val="092E5C"/>
        </a:buClr>
        <a:buChar char="•"/>
        <a:defRPr sz="2400">
          <a:solidFill>
            <a:schemeClr val="tx2"/>
          </a:solidFill>
          <a:latin typeface="+mn-lt"/>
          <a:ea typeface="MS PGothic" pitchFamily="34" charset="-128"/>
          <a:cs typeface="MS PGothic" charset="0"/>
        </a:defRPr>
      </a:lvl1pPr>
      <a:lvl2pPr marL="569913" indent="-222250" algn="l" rtl="0" eaLnBrk="1" fontAlgn="base" hangingPunct="1">
        <a:spcBef>
          <a:spcPct val="20000"/>
        </a:spcBef>
        <a:spcAft>
          <a:spcPct val="0"/>
        </a:spcAft>
        <a:buClr>
          <a:srgbClr val="092E5C"/>
        </a:buClr>
        <a:buChar char="–"/>
        <a:defRPr sz="2000">
          <a:solidFill>
            <a:schemeClr val="tx2"/>
          </a:solidFill>
          <a:latin typeface="+mn-lt"/>
          <a:ea typeface="MS PGothic" pitchFamily="34" charset="-128"/>
          <a:cs typeface="MS PGothic" charset="0"/>
        </a:defRPr>
      </a:lvl2pPr>
      <a:lvl3pPr marL="912813" indent="-228600" algn="l" rtl="0" eaLnBrk="1" fontAlgn="base" hangingPunct="1">
        <a:spcBef>
          <a:spcPct val="20000"/>
        </a:spcBef>
        <a:spcAft>
          <a:spcPct val="0"/>
        </a:spcAft>
        <a:buClr>
          <a:srgbClr val="092E5C"/>
        </a:buClr>
        <a:buChar char="•"/>
        <a:defRPr>
          <a:solidFill>
            <a:schemeClr val="tx2"/>
          </a:solidFill>
          <a:latin typeface="+mn-lt"/>
          <a:ea typeface="MS PGothic" pitchFamily="34" charset="-128"/>
          <a:cs typeface="MS PGothic" charset="0"/>
        </a:defRPr>
      </a:lvl3pPr>
      <a:lvl4pPr marL="1255713" indent="-228600" algn="l" rtl="0" eaLnBrk="1" fontAlgn="base" hangingPunct="1">
        <a:spcBef>
          <a:spcPct val="20000"/>
        </a:spcBef>
        <a:spcAft>
          <a:spcPct val="0"/>
        </a:spcAft>
        <a:buClr>
          <a:srgbClr val="092E5C"/>
        </a:buClr>
        <a:buChar char="–"/>
        <a:defRPr sz="1600">
          <a:solidFill>
            <a:schemeClr val="tx2"/>
          </a:solidFill>
          <a:latin typeface="+mn-lt"/>
          <a:ea typeface="MS PGothic" pitchFamily="34" charset="-128"/>
          <a:cs typeface="MS PGothic" charset="0"/>
        </a:defRPr>
      </a:lvl4pPr>
      <a:lvl5pPr marL="1598613" indent="-228600" algn="l" rtl="0" eaLnBrk="1" fontAlgn="base" hangingPunct="1">
        <a:spcBef>
          <a:spcPct val="20000"/>
        </a:spcBef>
        <a:spcAft>
          <a:spcPct val="0"/>
        </a:spcAft>
        <a:buClr>
          <a:srgbClr val="092E5C"/>
        </a:buClr>
        <a:buChar char="»"/>
        <a:defRPr sz="1600">
          <a:solidFill>
            <a:schemeClr val="tx2"/>
          </a:solidFill>
          <a:latin typeface="+mn-lt"/>
          <a:ea typeface="MS PGothic" pitchFamily="34" charset="-128"/>
          <a:cs typeface="MS PGothic" charset="0"/>
        </a:defRPr>
      </a:lvl5pPr>
      <a:lvl6pPr marL="2055813" indent="-228600" algn="l" rtl="0" eaLnBrk="1" fontAlgn="base" hangingPunct="1">
        <a:spcBef>
          <a:spcPct val="20000"/>
        </a:spcBef>
        <a:spcAft>
          <a:spcPct val="0"/>
        </a:spcAft>
        <a:buClr>
          <a:srgbClr val="092E5C"/>
        </a:buClr>
        <a:buChar char="»"/>
        <a:defRPr sz="1600">
          <a:solidFill>
            <a:schemeClr val="tx2"/>
          </a:solidFill>
          <a:latin typeface="+mn-lt"/>
        </a:defRPr>
      </a:lvl6pPr>
      <a:lvl7pPr marL="2513013" indent="-228600" algn="l" rtl="0" eaLnBrk="1" fontAlgn="base" hangingPunct="1">
        <a:spcBef>
          <a:spcPct val="20000"/>
        </a:spcBef>
        <a:spcAft>
          <a:spcPct val="0"/>
        </a:spcAft>
        <a:buClr>
          <a:srgbClr val="092E5C"/>
        </a:buClr>
        <a:buChar char="»"/>
        <a:defRPr sz="1600">
          <a:solidFill>
            <a:schemeClr val="tx2"/>
          </a:solidFill>
          <a:latin typeface="+mn-lt"/>
        </a:defRPr>
      </a:lvl7pPr>
      <a:lvl8pPr marL="2970213" indent="-228600" algn="l" rtl="0" eaLnBrk="1" fontAlgn="base" hangingPunct="1">
        <a:spcBef>
          <a:spcPct val="20000"/>
        </a:spcBef>
        <a:spcAft>
          <a:spcPct val="0"/>
        </a:spcAft>
        <a:buClr>
          <a:srgbClr val="092E5C"/>
        </a:buClr>
        <a:buChar char="»"/>
        <a:defRPr sz="1600">
          <a:solidFill>
            <a:schemeClr val="tx2"/>
          </a:solidFill>
          <a:latin typeface="+mn-lt"/>
        </a:defRPr>
      </a:lvl8pPr>
      <a:lvl9pPr marL="3427413" indent="-228600" algn="l" rtl="0" eaLnBrk="1" fontAlgn="base" hangingPunct="1">
        <a:spcBef>
          <a:spcPct val="20000"/>
        </a:spcBef>
        <a:spcAft>
          <a:spcPct val="0"/>
        </a:spcAft>
        <a:buClr>
          <a:srgbClr val="092E5C"/>
        </a:buClr>
        <a:buChar char="»"/>
        <a:defRPr sz="16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133600"/>
            <a:ext cx="7772400" cy="1981200"/>
          </a:xfrm>
        </p:spPr>
        <p:txBody>
          <a:bodyPr/>
          <a:lstStyle/>
          <a:p>
            <a:r>
              <a:rPr lang="en-US" dirty="0" smtClean="0"/>
              <a:t>OGC ArcticSDP</a:t>
            </a:r>
            <a:br>
              <a:rPr lang="en-US" dirty="0" smtClean="0"/>
            </a:br>
            <a:r>
              <a:rPr lang="en-US" dirty="0"/>
              <a:t/>
            </a:r>
            <a:br>
              <a:rPr lang="en-US" dirty="0"/>
            </a:br>
            <a:r>
              <a:rPr lang="en-US" dirty="0" smtClean="0"/>
              <a:t>3D Data Visualization &amp; Temporal Patterns</a:t>
            </a:r>
            <a:endParaRPr lang="en-US" dirty="0" smtClean="0"/>
          </a:p>
        </p:txBody>
      </p:sp>
      <p:sp>
        <p:nvSpPr>
          <p:cNvPr id="3" name="Subtitle 2"/>
          <p:cNvSpPr>
            <a:spLocks noGrp="1"/>
          </p:cNvSpPr>
          <p:nvPr>
            <p:ph type="subTitle" idx="1"/>
          </p:nvPr>
        </p:nvSpPr>
        <p:spPr>
          <a:xfrm>
            <a:off x="1447800" y="4267200"/>
            <a:ext cx="6400800" cy="1676400"/>
          </a:xfrm>
        </p:spPr>
        <p:txBody>
          <a:bodyPr/>
          <a:lstStyle/>
          <a:p>
            <a:r>
              <a:rPr lang="de-DE" dirty="0" err="1" smtClean="0"/>
              <a:t>Ecere</a:t>
            </a:r>
            <a:endParaRPr lang="nl-BE" dirty="0" smtClean="0"/>
          </a:p>
          <a:p>
            <a:endParaRPr lang="en-US" dirty="0" smtClean="0"/>
          </a:p>
          <a:p>
            <a:r>
              <a:rPr lang="en-US" dirty="0" smtClean="0"/>
              <a:t/>
            </a:r>
            <a:br>
              <a:rPr lang="en-US" dirty="0" smtClean="0"/>
            </a:br>
            <a:r>
              <a:rPr lang="en-US" dirty="0" smtClean="0"/>
              <a:t>02 March 2017</a:t>
            </a:r>
            <a:endParaRPr lang="en-US" dirty="0"/>
          </a:p>
        </p:txBody>
      </p:sp>
      <p:sp>
        <p:nvSpPr>
          <p:cNvPr id="5" name="Slide Number Placeholder 4"/>
          <p:cNvSpPr>
            <a:spLocks noGrp="1"/>
          </p:cNvSpPr>
          <p:nvPr>
            <p:ph type="sldNum" sz="quarter" idx="11"/>
          </p:nvPr>
        </p:nvSpPr>
        <p:spPr/>
        <p:txBody>
          <a:bodyPr/>
          <a:lstStyle/>
          <a:p>
            <a:pPr>
              <a:defRPr/>
            </a:pPr>
            <a:fld id="{08BD8CA8-DA42-484A-8C65-92CBA5C05D7E}" type="slidenum">
              <a:rPr lang="en-US" smtClean="0"/>
              <a:pPr>
                <a:defRPr/>
              </a:pPr>
              <a:t>1</a:t>
            </a:fld>
            <a:endParaRPr lang="en-US" dirty="0"/>
          </a:p>
        </p:txBody>
      </p:sp>
      <p:sp>
        <p:nvSpPr>
          <p:cNvPr id="11" name="Footer Placeholder 3"/>
          <p:cNvSpPr>
            <a:spLocks noGrp="1"/>
          </p:cNvSpPr>
          <p:nvPr>
            <p:ph type="ftr" sz="quarter" idx="10"/>
          </p:nvPr>
        </p:nvSpPr>
        <p:spPr>
          <a:xfrm>
            <a:off x="3009900" y="6400800"/>
            <a:ext cx="3276600" cy="304800"/>
          </a:xfrm>
        </p:spPr>
        <p:txBody>
          <a:bodyPr/>
          <a:lstStyle/>
          <a:p>
            <a:r>
              <a:rPr lang="en-US" dirty="0" smtClean="0"/>
              <a:t>Copyright © 2017 Open Geospatial Consortium</a:t>
            </a:r>
            <a:endParaRPr lang="en-US" dirty="0"/>
          </a:p>
        </p:txBody>
      </p:sp>
    </p:spTree>
    <p:extLst>
      <p:ext uri="{BB962C8B-B14F-4D97-AF65-F5344CB8AC3E}">
        <p14:creationId xmlns:p14="http://schemas.microsoft.com/office/powerpoint/2010/main" val="33715356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Picture 76"/>
          <p:cNvPicPr/>
          <p:nvPr/>
        </p:nvPicPr>
        <p:blipFill>
          <a:blip r:embed="rId2"/>
          <a:srcRect l="7892"/>
          <a:stretch/>
        </p:blipFill>
        <p:spPr>
          <a:xfrm>
            <a:off x="4899240" y="1499400"/>
            <a:ext cx="3237480" cy="1997640"/>
          </a:xfrm>
          <a:prstGeom prst="rect">
            <a:avLst/>
          </a:prstGeom>
          <a:ln>
            <a:noFill/>
          </a:ln>
        </p:spPr>
      </p:pic>
      <p:sp>
        <p:nvSpPr>
          <p:cNvPr id="79" name="CustomShape 2"/>
          <p:cNvSpPr/>
          <p:nvPr/>
        </p:nvSpPr>
        <p:spPr>
          <a:xfrm>
            <a:off x="628560" y="1825560"/>
            <a:ext cx="7885080" cy="4349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90000"/>
              </a:lnSpc>
            </a:pPr>
            <a:r>
              <a:rPr lang="en-US" sz="2800" strike="noStrike" spc="-1">
                <a:solidFill>
                  <a:schemeClr val="tx2"/>
                </a:solidFill>
                <a:uFill>
                  <a:solidFill>
                    <a:srgbClr val="FFFFFF"/>
                  </a:solidFill>
                </a:uFill>
                <a:latin typeface="Calibri"/>
                <a:ea typeface="DejaVu Sans"/>
              </a:rPr>
              <a:t>Story:</a:t>
            </a:r>
            <a:endParaRPr lang="en-US" sz="1800" strike="noStrike" spc="-1">
              <a:solidFill>
                <a:schemeClr val="tx2"/>
              </a:solidFill>
              <a:uFill>
                <a:solidFill>
                  <a:srgbClr val="FFFFFF"/>
                </a:solidFill>
              </a:uFill>
              <a:latin typeface="Arial"/>
            </a:endParaRPr>
          </a:p>
          <a:p>
            <a:pPr marL="228600" indent="-226800">
              <a:lnSpc>
                <a:spcPct val="90000"/>
              </a:lnSpc>
              <a:buClr>
                <a:srgbClr val="FFFFFF"/>
              </a:buClr>
              <a:buFont typeface="Arial"/>
              <a:buChar char="•"/>
            </a:pPr>
            <a:r>
              <a:rPr lang="en-US" sz="2000" strike="noStrike" spc="-1">
                <a:solidFill>
                  <a:schemeClr val="tx2"/>
                </a:solidFill>
                <a:uFill>
                  <a:solidFill>
                    <a:srgbClr val="FFFFFF"/>
                  </a:solidFill>
                </a:uFill>
                <a:latin typeface="Calibri"/>
                <a:ea typeface="DejaVu Sans"/>
              </a:rPr>
              <a:t>The Porcupine Caribou herd 
migration patterns</a:t>
            </a:r>
            <a:endParaRPr lang="en-US" sz="1800" strike="noStrike" spc="-1">
              <a:solidFill>
                <a:schemeClr val="tx2"/>
              </a:solidFill>
              <a:uFill>
                <a:solidFill>
                  <a:srgbClr val="FFFFFF"/>
                </a:solidFill>
              </a:uFill>
              <a:latin typeface="Arial"/>
            </a:endParaRPr>
          </a:p>
          <a:p>
            <a:pPr marL="228600" indent="-226800">
              <a:lnSpc>
                <a:spcPct val="90000"/>
              </a:lnSpc>
              <a:buClr>
                <a:srgbClr val="FFFFFF"/>
              </a:buClr>
              <a:buFont typeface="Arial"/>
              <a:buChar char="•"/>
            </a:pPr>
            <a:r>
              <a:rPr lang="en-US" sz="2000" strike="noStrike" spc="-1">
                <a:solidFill>
                  <a:schemeClr val="tx2"/>
                </a:solidFill>
                <a:uFill>
                  <a:solidFill>
                    <a:srgbClr val="FFFFFF"/>
                  </a:solidFill>
                </a:uFill>
                <a:latin typeface="Calibri"/>
                <a:ea typeface="DejaVu Sans"/>
              </a:rPr>
              <a:t>3D Digital Elevation Models</a:t>
            </a:r>
            <a:endParaRPr lang="en-US" sz="1800" strike="noStrike" spc="-1">
              <a:solidFill>
                <a:schemeClr val="tx2"/>
              </a:solidFill>
              <a:uFill>
                <a:solidFill>
                  <a:srgbClr val="FFFFFF"/>
                </a:solidFill>
              </a:uFill>
              <a:latin typeface="Arial"/>
            </a:endParaRPr>
          </a:p>
          <a:p>
            <a:pPr>
              <a:lnSpc>
                <a:spcPct val="100000"/>
              </a:lnSpc>
            </a:pPr>
            <a:endParaRPr lang="en-US" sz="1800" strike="noStrike" spc="-1">
              <a:solidFill>
                <a:schemeClr val="tx2"/>
              </a:solidFill>
              <a:uFill>
                <a:solidFill>
                  <a:srgbClr val="FFFFFF"/>
                </a:solidFill>
              </a:uFill>
              <a:latin typeface="Arial"/>
            </a:endParaRPr>
          </a:p>
        </p:txBody>
      </p:sp>
      <p:pic>
        <p:nvPicPr>
          <p:cNvPr id="80" name="Picture 4"/>
          <p:cNvPicPr/>
          <p:nvPr/>
        </p:nvPicPr>
        <p:blipFill>
          <a:blip r:embed="rId3"/>
          <a:stretch/>
        </p:blipFill>
        <p:spPr>
          <a:xfrm>
            <a:off x="1166040" y="4070520"/>
            <a:ext cx="2947320" cy="1963080"/>
          </a:xfrm>
          <a:prstGeom prst="rect">
            <a:avLst/>
          </a:prstGeom>
          <a:ln>
            <a:noFill/>
          </a:ln>
        </p:spPr>
      </p:pic>
      <p:pic>
        <p:nvPicPr>
          <p:cNvPr id="81" name="Picture 80"/>
          <p:cNvPicPr/>
          <p:nvPr/>
        </p:nvPicPr>
        <p:blipFill>
          <a:blip r:embed="rId4"/>
          <a:stretch/>
        </p:blipFill>
        <p:spPr>
          <a:xfrm>
            <a:off x="4877280" y="4076640"/>
            <a:ext cx="3259440" cy="1921680"/>
          </a:xfrm>
          <a:prstGeom prst="rect">
            <a:avLst/>
          </a:prstGeom>
          <a:ln>
            <a:noFill/>
          </a:ln>
        </p:spPr>
      </p:pic>
      <p:sp>
        <p:nvSpPr>
          <p:cNvPr id="4" name="Title 3"/>
          <p:cNvSpPr>
            <a:spLocks noGrp="1"/>
          </p:cNvSpPr>
          <p:nvPr>
            <p:ph type="title"/>
          </p:nvPr>
        </p:nvSpPr>
        <p:spPr/>
        <p:txBody>
          <a:bodyPr/>
          <a:lstStyle/>
          <a:p>
            <a:r>
              <a:rPr lang="en-US" spc="-1" dirty="0">
                <a:solidFill>
                  <a:schemeClr val="tx2"/>
                </a:solidFill>
                <a:uFill>
                  <a:solidFill>
                    <a:srgbClr val="FFFFFF"/>
                  </a:solidFill>
                </a:uFill>
                <a:latin typeface="Calibri Light"/>
                <a:ea typeface="DejaVu Sans"/>
              </a:rPr>
              <a:t>3D Data Visualization &amp; Temporal </a:t>
            </a:r>
            <a:r>
              <a:rPr lang="en-US" spc="-1" dirty="0" smtClean="0">
                <a:solidFill>
                  <a:schemeClr val="tx2"/>
                </a:solidFill>
                <a:uFill>
                  <a:solidFill>
                    <a:srgbClr val="FFFFFF"/>
                  </a:solidFill>
                </a:uFill>
                <a:latin typeface="Calibri Light"/>
                <a:ea typeface="DejaVu Sans"/>
              </a:rPr>
              <a:t>Patterns</a:t>
            </a:r>
            <a:endParaRPr lang="en-US" dirty="0"/>
          </a:p>
        </p:txBody>
      </p:sp>
      <p:sp>
        <p:nvSpPr>
          <p:cNvPr id="10" name="Footer Placeholder 3"/>
          <p:cNvSpPr>
            <a:spLocks noGrp="1"/>
          </p:cNvSpPr>
          <p:nvPr>
            <p:ph type="ftr" sz="quarter" idx="10"/>
          </p:nvPr>
        </p:nvSpPr>
        <p:spPr>
          <a:xfrm>
            <a:off x="3009900" y="6400800"/>
            <a:ext cx="3276600" cy="304800"/>
          </a:xfrm>
        </p:spPr>
        <p:txBody>
          <a:bodyPr/>
          <a:lstStyle/>
          <a:p>
            <a:r>
              <a:rPr lang="en-US" dirty="0" smtClean="0"/>
              <a:t>Copyright © 2017 Open Geospatial Consortium</a:t>
            </a:r>
            <a:endParaRPr lang="en-US" dirty="0"/>
          </a:p>
        </p:txBody>
      </p:sp>
    </p:spTree>
    <p:extLst>
      <p:ext uri="{BB962C8B-B14F-4D97-AF65-F5344CB8AC3E}">
        <p14:creationId xmlns:p14="http://schemas.microsoft.com/office/powerpoint/2010/main" val="19236020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CustomShape 1"/>
          <p:cNvSpPr/>
          <p:nvPr/>
        </p:nvSpPr>
        <p:spPr>
          <a:xfrm>
            <a:off x="1532520" y="2517120"/>
            <a:ext cx="477720" cy="1047600"/>
          </a:xfrm>
          <a:prstGeom prst="downArrow">
            <a:avLst>
              <a:gd name="adj1" fmla="val 50000"/>
              <a:gd name="adj2" fmla="val 50000"/>
            </a:avLst>
          </a:prstGeom>
          <a:noFill/>
          <a:ln>
            <a:solidFill>
              <a:schemeClr val="tx1"/>
            </a:solidFill>
            <a:round/>
          </a:ln>
        </p:spPr>
        <p:style>
          <a:lnRef idx="2">
            <a:schemeClr val="accent1">
              <a:shade val="50000"/>
            </a:schemeClr>
          </a:lnRef>
          <a:fillRef idx="1">
            <a:schemeClr val="accent1"/>
          </a:fillRef>
          <a:effectRef idx="0">
            <a:schemeClr val="accent1"/>
          </a:effectRef>
          <a:fontRef idx="minor"/>
        </p:style>
      </p:sp>
      <p:sp>
        <p:nvSpPr>
          <p:cNvPr id="83" name="CustomShape 2"/>
          <p:cNvSpPr/>
          <p:nvPr/>
        </p:nvSpPr>
        <p:spPr>
          <a:xfrm>
            <a:off x="2560320" y="1983240"/>
            <a:ext cx="5560920" cy="2038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216000" indent="-216000">
              <a:buClr>
                <a:srgbClr val="FFFFFF"/>
              </a:buClr>
              <a:buSzPct val="45000"/>
              <a:buFont typeface="Wingdings" charset="2"/>
              <a:buChar char=""/>
            </a:pPr>
            <a:r>
              <a:rPr lang="en-US" sz="3200" strike="noStrike" spc="-1">
                <a:solidFill>
                  <a:schemeClr val="tx2"/>
                </a:solidFill>
                <a:uFill>
                  <a:solidFill>
                    <a:srgbClr val="FFFFFF"/>
                  </a:solidFill>
                </a:uFill>
                <a:latin typeface="Calibri"/>
                <a:ea typeface="DejaVu Sans"/>
              </a:rPr>
              <a:t>From raw data to
temporal / 3D visualization</a:t>
            </a:r>
            <a:endParaRPr lang="en-US" sz="1800" strike="noStrike" spc="-1">
              <a:solidFill>
                <a:schemeClr val="tx2"/>
              </a:solidFill>
              <a:uFill>
                <a:solidFill>
                  <a:srgbClr val="FFFFFF"/>
                </a:solidFill>
              </a:uFill>
              <a:latin typeface="Arial"/>
            </a:endParaRPr>
          </a:p>
          <a:p>
            <a:pPr marL="216000" indent="-216000">
              <a:buClr>
                <a:srgbClr val="FFFFFF"/>
              </a:buClr>
              <a:buSzPct val="45000"/>
              <a:buFont typeface="Wingdings" charset="2"/>
              <a:buChar char=""/>
            </a:pPr>
            <a:r>
              <a:rPr lang="en-US" sz="3200" strike="noStrike" spc="-1">
                <a:solidFill>
                  <a:schemeClr val="tx2"/>
                </a:solidFill>
                <a:uFill>
                  <a:solidFill>
                    <a:srgbClr val="FFFFFF"/>
                  </a:solidFill>
                </a:uFill>
                <a:latin typeface="Calibri"/>
                <a:ea typeface="DejaVu Sans"/>
              </a:rPr>
              <a:t>Integration of large data sets</a:t>
            </a:r>
            <a:endParaRPr lang="en-US" sz="1800" strike="noStrike" spc="-1">
              <a:solidFill>
                <a:schemeClr val="tx2"/>
              </a:solidFill>
              <a:uFill>
                <a:solidFill>
                  <a:srgbClr val="FFFFFF"/>
                </a:solidFill>
              </a:uFill>
              <a:latin typeface="Arial"/>
            </a:endParaRPr>
          </a:p>
          <a:p>
            <a:pPr marL="216000" indent="-216000">
              <a:buClr>
                <a:srgbClr val="FFFFFF"/>
              </a:buClr>
              <a:buSzPct val="45000"/>
              <a:buFont typeface="Wingdings" charset="2"/>
              <a:buChar char=""/>
            </a:pPr>
            <a:r>
              <a:rPr lang="en-US" sz="3200" strike="noStrike" spc="-1">
                <a:solidFill>
                  <a:schemeClr val="tx2"/>
                </a:solidFill>
                <a:uFill>
                  <a:solidFill>
                    <a:srgbClr val="FFFFFF"/>
                  </a:solidFill>
                </a:uFill>
                <a:latin typeface="Calibri"/>
                <a:ea typeface="DejaVu Sans"/>
              </a:rPr>
              <a:t>Services: ready to visualize</a:t>
            </a:r>
            <a:endParaRPr lang="en-US" sz="1800" strike="noStrike" spc="-1">
              <a:solidFill>
                <a:schemeClr val="tx2"/>
              </a:solidFill>
              <a:uFill>
                <a:solidFill>
                  <a:srgbClr val="FFFFFF"/>
                </a:solidFill>
              </a:uFill>
              <a:latin typeface="Arial"/>
            </a:endParaRPr>
          </a:p>
        </p:txBody>
      </p:sp>
      <p:pic>
        <p:nvPicPr>
          <p:cNvPr id="84" name="Picture 83"/>
          <p:cNvPicPr/>
          <p:nvPr/>
        </p:nvPicPr>
        <p:blipFill>
          <a:blip r:embed="rId3"/>
          <a:stretch/>
        </p:blipFill>
        <p:spPr>
          <a:xfrm>
            <a:off x="5852880" y="0"/>
            <a:ext cx="2832480" cy="2010240"/>
          </a:xfrm>
          <a:prstGeom prst="rect">
            <a:avLst/>
          </a:prstGeom>
          <a:ln>
            <a:noFill/>
          </a:ln>
        </p:spPr>
      </p:pic>
      <p:pic>
        <p:nvPicPr>
          <p:cNvPr id="85" name="Picture 84"/>
          <p:cNvPicPr/>
          <p:nvPr/>
        </p:nvPicPr>
        <p:blipFill>
          <a:blip r:embed="rId4"/>
          <a:srcRect l="35012" t="8877" r="18015" b="40241"/>
          <a:stretch/>
        </p:blipFill>
        <p:spPr>
          <a:xfrm>
            <a:off x="417960" y="4389120"/>
            <a:ext cx="3238200" cy="1974600"/>
          </a:xfrm>
          <a:prstGeom prst="rect">
            <a:avLst/>
          </a:prstGeom>
          <a:ln>
            <a:noFill/>
          </a:ln>
        </p:spPr>
      </p:pic>
      <p:pic>
        <p:nvPicPr>
          <p:cNvPr id="86" name="Picture 85"/>
          <p:cNvPicPr/>
          <p:nvPr/>
        </p:nvPicPr>
        <p:blipFill>
          <a:blip r:embed="rId5"/>
          <a:srcRect l="26901" t="45965" r="47774" b="40941"/>
          <a:stretch/>
        </p:blipFill>
        <p:spPr>
          <a:xfrm>
            <a:off x="365760" y="384840"/>
            <a:ext cx="4856400" cy="1442520"/>
          </a:xfrm>
          <a:prstGeom prst="rect">
            <a:avLst/>
          </a:prstGeom>
          <a:ln>
            <a:noFill/>
          </a:ln>
        </p:spPr>
      </p:pic>
      <p:pic>
        <p:nvPicPr>
          <p:cNvPr id="87" name="Picture 86"/>
          <p:cNvPicPr/>
          <p:nvPr/>
        </p:nvPicPr>
        <p:blipFill>
          <a:blip r:embed="rId6"/>
          <a:srcRect l="50051" t="17087" r="22986" b="40270"/>
          <a:stretch/>
        </p:blipFill>
        <p:spPr>
          <a:xfrm>
            <a:off x="7040880" y="5121000"/>
            <a:ext cx="1644120" cy="1461240"/>
          </a:xfrm>
          <a:prstGeom prst="rect">
            <a:avLst/>
          </a:prstGeom>
          <a:ln>
            <a:noFill/>
          </a:ln>
        </p:spPr>
      </p:pic>
      <p:pic>
        <p:nvPicPr>
          <p:cNvPr id="88" name="Picture 87"/>
          <p:cNvPicPr/>
          <p:nvPr/>
        </p:nvPicPr>
        <p:blipFill>
          <a:blip r:embed="rId7"/>
          <a:srcRect l="893" t="60887" r="84519" b="34745"/>
          <a:stretch/>
        </p:blipFill>
        <p:spPr>
          <a:xfrm>
            <a:off x="4572000" y="4197240"/>
            <a:ext cx="4264200" cy="739080"/>
          </a:xfrm>
          <a:prstGeom prst="rect">
            <a:avLst/>
          </a:prstGeom>
          <a:ln>
            <a:noFill/>
          </a:ln>
        </p:spPr>
      </p:pic>
      <p:sp>
        <p:nvSpPr>
          <p:cNvPr id="9" name="Footer Placeholder 3"/>
          <p:cNvSpPr>
            <a:spLocks noGrp="1"/>
          </p:cNvSpPr>
          <p:nvPr>
            <p:ph type="ftr" sz="quarter" idx="10"/>
          </p:nvPr>
        </p:nvSpPr>
        <p:spPr>
          <a:xfrm>
            <a:off x="3009900" y="6400800"/>
            <a:ext cx="3276600" cy="304800"/>
          </a:xfrm>
        </p:spPr>
        <p:txBody>
          <a:bodyPr/>
          <a:lstStyle/>
          <a:p>
            <a:r>
              <a:rPr lang="en-US" dirty="0" smtClean="0"/>
              <a:t>Copyright © 2017 Open Geospatial Consortium</a:t>
            </a:r>
            <a:endParaRPr lang="en-US" dirty="0"/>
          </a:p>
        </p:txBody>
      </p:sp>
    </p:spTree>
    <p:extLst>
      <p:ext uri="{BB962C8B-B14F-4D97-AF65-F5344CB8AC3E}">
        <p14:creationId xmlns:p14="http://schemas.microsoft.com/office/powerpoint/2010/main" val="17606139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228600" indent="-226800">
              <a:lnSpc>
                <a:spcPct val="90000"/>
              </a:lnSpc>
              <a:buClr>
                <a:srgbClr val="FFFFFF"/>
              </a:buClr>
              <a:buFont typeface="Arial"/>
              <a:buChar char="•"/>
            </a:pPr>
            <a:r>
              <a:rPr lang="en-US" sz="2000" spc="-1" dirty="0">
                <a:uFill>
                  <a:solidFill>
                    <a:srgbClr val="FFFFFF"/>
                  </a:solidFill>
                </a:uFill>
                <a:latin typeface="Calibri"/>
                <a:ea typeface="DejaVu Sans"/>
              </a:rPr>
              <a:t>Mapping services are great for quick visual exploration</a:t>
            </a:r>
            <a:endParaRPr lang="en-US" sz="1800" spc="-1" dirty="0">
              <a:uFill>
                <a:solidFill>
                  <a:srgbClr val="FFFFFF"/>
                </a:solidFill>
              </a:uFill>
            </a:endParaRPr>
          </a:p>
          <a:p>
            <a:pPr marL="228600" indent="-226800">
              <a:lnSpc>
                <a:spcPct val="90000"/>
              </a:lnSpc>
              <a:buClr>
                <a:srgbClr val="FFFFFF"/>
              </a:buClr>
              <a:buFont typeface="Arial"/>
              <a:buChar char="•"/>
            </a:pPr>
            <a:r>
              <a:rPr lang="en-US" sz="2000" spc="-1" dirty="0">
                <a:uFill>
                  <a:solidFill>
                    <a:srgbClr val="FFFFFF"/>
                  </a:solidFill>
                </a:uFill>
                <a:latin typeface="Calibri"/>
                <a:ea typeface="DejaVu Sans"/>
              </a:rPr>
              <a:t>Identification of unanticipated questions or areas needing further analysis</a:t>
            </a:r>
            <a:endParaRPr lang="en-US" sz="1800" spc="-1" dirty="0">
              <a:uFill>
                <a:solidFill>
                  <a:srgbClr val="FFFFFF"/>
                </a:solidFill>
              </a:uFill>
            </a:endParaRPr>
          </a:p>
          <a:p>
            <a:pPr marL="228600" indent="-226800">
              <a:lnSpc>
                <a:spcPct val="90000"/>
              </a:lnSpc>
              <a:buClr>
                <a:srgbClr val="FFFFFF"/>
              </a:buClr>
              <a:buFont typeface="Arial"/>
              <a:buChar char="•"/>
            </a:pPr>
            <a:r>
              <a:rPr lang="en-US" sz="2000" spc="-1" dirty="0">
                <a:uFill>
                  <a:solidFill>
                    <a:srgbClr val="FFFFFF"/>
                  </a:solidFill>
                </a:uFill>
                <a:latin typeface="Calibri"/>
                <a:ea typeface="DejaVu Sans"/>
              </a:rPr>
              <a:t>Analysis, Styling, 3D: requires coverage or vector data services</a:t>
            </a:r>
            <a:endParaRPr lang="en-US" sz="1800" spc="-1" dirty="0">
              <a:uFill>
                <a:solidFill>
                  <a:srgbClr val="FFFFFF"/>
                </a:solidFill>
              </a:uFill>
            </a:endParaRPr>
          </a:p>
          <a:p>
            <a:pPr marL="228600" indent="-226800">
              <a:lnSpc>
                <a:spcPct val="90000"/>
              </a:lnSpc>
              <a:buClr>
                <a:srgbClr val="FFFFFF"/>
              </a:buClr>
              <a:buFont typeface="Arial"/>
              <a:buChar char="•"/>
            </a:pPr>
            <a:r>
              <a:rPr lang="en-US" sz="2000" spc="-1" dirty="0">
                <a:uFill>
                  <a:solidFill>
                    <a:srgbClr val="FFFFFF"/>
                  </a:solidFill>
                </a:uFill>
                <a:latin typeface="Calibri"/>
                <a:ea typeface="DejaVu Sans"/>
              </a:rPr>
              <a:t>Essential search filters: resolution, temporal and geospatial coverage</a:t>
            </a:r>
            <a:endParaRPr lang="en-US" sz="1800" spc="-1" dirty="0">
              <a:uFill>
                <a:solidFill>
                  <a:srgbClr val="FFFFFF"/>
                </a:solidFill>
              </a:uFill>
            </a:endParaRPr>
          </a:p>
          <a:p>
            <a:pPr marL="228600" indent="-226800">
              <a:lnSpc>
                <a:spcPct val="90000"/>
              </a:lnSpc>
              <a:buClr>
                <a:srgbClr val="FFFFFF"/>
              </a:buClr>
              <a:buFont typeface="Arial"/>
              <a:buChar char="•"/>
            </a:pPr>
            <a:r>
              <a:rPr lang="en-US" sz="2000" spc="-1" dirty="0">
                <a:uFill>
                  <a:solidFill>
                    <a:srgbClr val="FFFFFF"/>
                  </a:solidFill>
                </a:uFill>
                <a:latin typeface="Calibri"/>
                <a:ea typeface="DejaVu Sans"/>
              </a:rPr>
              <a:t>Filtering out publications with no GIS data</a:t>
            </a:r>
            <a:endParaRPr lang="en-US" sz="1800" spc="-1" dirty="0">
              <a:uFill>
                <a:solidFill>
                  <a:srgbClr val="FFFFFF"/>
                </a:solidFill>
              </a:uFill>
            </a:endParaRPr>
          </a:p>
          <a:p>
            <a:pPr marL="228600" indent="-226800">
              <a:lnSpc>
                <a:spcPct val="90000"/>
              </a:lnSpc>
              <a:buClr>
                <a:srgbClr val="FFFFFF"/>
              </a:buClr>
              <a:buFont typeface="Arial"/>
              <a:buChar char="•"/>
            </a:pPr>
            <a:r>
              <a:rPr lang="en-US" sz="2000" spc="-1" dirty="0">
                <a:uFill>
                  <a:solidFill>
                    <a:srgbClr val="FFFFFF"/>
                  </a:solidFill>
                </a:uFill>
                <a:latin typeface="Calibri"/>
                <a:ea typeface="DejaVu Sans"/>
              </a:rPr>
              <a:t>Filtering by type (image, coverage, vector)</a:t>
            </a:r>
            <a:endParaRPr lang="en-US" sz="1800" spc="-1" dirty="0">
              <a:uFill>
                <a:solidFill>
                  <a:srgbClr val="FFFFFF"/>
                </a:solidFill>
              </a:uFill>
            </a:endParaRPr>
          </a:p>
          <a:p>
            <a:pPr marL="228600" indent="-226800">
              <a:lnSpc>
                <a:spcPct val="90000"/>
              </a:lnSpc>
              <a:buClr>
                <a:srgbClr val="FFFFFF"/>
              </a:buClr>
              <a:buFont typeface="Arial"/>
              <a:buChar char="•"/>
            </a:pPr>
            <a:r>
              <a:rPr lang="en-US" sz="2000" spc="-1" dirty="0">
                <a:uFill>
                  <a:solidFill>
                    <a:srgbClr val="FFFFFF"/>
                  </a:solidFill>
                </a:uFill>
                <a:latin typeface="Calibri"/>
                <a:ea typeface="DejaVu Sans"/>
              </a:rPr>
              <a:t>Filtering by access (service / bulk download)</a:t>
            </a:r>
            <a:endParaRPr lang="en-US" sz="1800" spc="-1" dirty="0">
              <a:uFill>
                <a:solidFill>
                  <a:srgbClr val="FFFFFF"/>
                </a:solidFill>
              </a:uFill>
            </a:endParaRPr>
          </a:p>
          <a:p>
            <a:pPr marL="228600" indent="-226800">
              <a:lnSpc>
                <a:spcPct val="90000"/>
              </a:lnSpc>
              <a:buClr>
                <a:srgbClr val="FFFFFF"/>
              </a:buClr>
              <a:buFont typeface="Arial"/>
              <a:buChar char="•"/>
            </a:pPr>
            <a:r>
              <a:rPr lang="en-US" sz="2000" spc="-1" dirty="0">
                <a:uFill>
                  <a:solidFill>
                    <a:srgbClr val="FFFFFF"/>
                  </a:solidFill>
                </a:uFill>
                <a:latin typeface="Calibri"/>
                <a:ea typeface="DejaVu Sans"/>
              </a:rPr>
              <a:t>Discontinued sites showing up as #1 search engine result:</a:t>
            </a:r>
            <a:endParaRPr lang="en-US" sz="1800" spc="-1" dirty="0">
              <a:uFill>
                <a:solidFill>
                  <a:srgbClr val="FFFFFF"/>
                </a:solidFill>
              </a:uFill>
            </a:endParaRPr>
          </a:p>
          <a:p>
            <a:pPr marL="864000" lvl="1" indent="-322560">
              <a:lnSpc>
                <a:spcPct val="90000"/>
              </a:lnSpc>
              <a:buClr>
                <a:srgbClr val="FFFFFF"/>
              </a:buClr>
              <a:buSzPct val="75000"/>
              <a:buFont typeface="Symbol"/>
              <a:buChar char=""/>
            </a:pPr>
            <a:r>
              <a:rPr lang="en-US" spc="-1" dirty="0">
                <a:uFill>
                  <a:solidFill>
                    <a:srgbClr val="FFFFFF"/>
                  </a:solidFill>
                </a:uFill>
                <a:latin typeface="Calibri"/>
                <a:ea typeface="DejaVu Sans"/>
              </a:rPr>
              <a:t>If data is moved, permanent full redirection to exact data set a must</a:t>
            </a:r>
            <a:endParaRPr lang="en-US" sz="1800" spc="-1" dirty="0">
              <a:uFill>
                <a:solidFill>
                  <a:srgbClr val="FFFFFF"/>
                </a:solidFill>
              </a:uFill>
            </a:endParaRPr>
          </a:p>
          <a:p>
            <a:pPr marL="228600" indent="-226800">
              <a:lnSpc>
                <a:spcPct val="90000"/>
              </a:lnSpc>
              <a:buClr>
                <a:srgbClr val="FFFFFF"/>
              </a:buClr>
              <a:buFont typeface="Arial"/>
              <a:buChar char="•"/>
            </a:pPr>
            <a:r>
              <a:rPr lang="en-US" sz="2000" spc="-1" dirty="0">
                <a:uFill>
                  <a:solidFill>
                    <a:srgbClr val="FFFFFF"/>
                  </a:solidFill>
                </a:uFill>
                <a:latin typeface="Calibri"/>
                <a:ea typeface="DejaVu Sans"/>
              </a:rPr>
              <a:t>Organizations collaborating to build aggregate data sets: </a:t>
            </a:r>
            <a:endParaRPr lang="en-US" sz="1800" spc="-1" dirty="0">
              <a:uFill>
                <a:solidFill>
                  <a:srgbClr val="FFFFFF"/>
                </a:solidFill>
              </a:uFill>
            </a:endParaRPr>
          </a:p>
          <a:p>
            <a:pPr marL="864000" lvl="1" indent="-322560">
              <a:lnSpc>
                <a:spcPct val="100000"/>
              </a:lnSpc>
              <a:buClr>
                <a:srgbClr val="FFFFFF"/>
              </a:buClr>
              <a:buSzPct val="75000"/>
              <a:buFont typeface="Symbol"/>
              <a:buChar char=""/>
            </a:pPr>
            <a:r>
              <a:rPr lang="en-US" spc="-1" dirty="0">
                <a:uFill>
                  <a:solidFill>
                    <a:srgbClr val="FFFFFF"/>
                  </a:solidFill>
                </a:uFill>
                <a:latin typeface="Calibri"/>
                <a:ea typeface="DejaVu Sans"/>
              </a:rPr>
              <a:t>Creates tremendous value</a:t>
            </a:r>
            <a:endParaRPr lang="en-US" sz="1800" spc="-1" dirty="0">
              <a:uFill>
                <a:solidFill>
                  <a:srgbClr val="FFFFFF"/>
                </a:solidFill>
              </a:uFill>
            </a:endParaRPr>
          </a:p>
          <a:p>
            <a:pPr marL="228600" indent="-226800">
              <a:buClr>
                <a:srgbClr val="FFFFFF"/>
              </a:buClr>
              <a:buFont typeface="Arial"/>
              <a:buChar char="•"/>
            </a:pPr>
            <a:r>
              <a:rPr lang="en-US" sz="2000" spc="-1" dirty="0">
                <a:uFill>
                  <a:solidFill>
                    <a:srgbClr val="FFFFFF"/>
                  </a:solidFill>
                </a:uFill>
                <a:latin typeface="Calibri"/>
                <a:ea typeface="DejaVu Sans"/>
              </a:rPr>
              <a:t> Restricting access to data: sensitivity vs. great value of Open Data</a:t>
            </a:r>
            <a:endParaRPr lang="en-US" sz="1800" spc="-1" dirty="0">
              <a:uFill>
                <a:solidFill>
                  <a:srgbClr val="FFFFFF"/>
                </a:solidFill>
              </a:uFill>
            </a:endParaRPr>
          </a:p>
          <a:p>
            <a:pPr marL="864000" lvl="1" indent="-322560">
              <a:lnSpc>
                <a:spcPct val="100000"/>
              </a:lnSpc>
              <a:buClr>
                <a:srgbClr val="FFFFFF"/>
              </a:buClr>
              <a:buSzPct val="75000"/>
              <a:buFont typeface="Symbol"/>
              <a:buChar char=""/>
            </a:pPr>
            <a:r>
              <a:rPr lang="en-US" spc="-1" dirty="0">
                <a:uFill>
                  <a:solidFill>
                    <a:srgbClr val="FFFFFF"/>
                  </a:solidFill>
                </a:uFill>
                <a:latin typeface="Calibri"/>
                <a:ea typeface="DejaVu Sans"/>
              </a:rPr>
              <a:t>Open a limited (e.g. dated) subset?</a:t>
            </a:r>
            <a:endParaRPr lang="en-US" sz="1800" spc="-1" dirty="0">
              <a:uFill>
                <a:solidFill>
                  <a:srgbClr val="FFFFFF"/>
                </a:solidFill>
              </a:uFill>
            </a:endParaRPr>
          </a:p>
          <a:p>
            <a:endParaRPr lang="en-US" dirty="0"/>
          </a:p>
        </p:txBody>
      </p:sp>
      <p:pic>
        <p:nvPicPr>
          <p:cNvPr id="90" name="Picture 89"/>
          <p:cNvPicPr/>
          <p:nvPr/>
        </p:nvPicPr>
        <p:blipFill>
          <a:blip r:embed="rId2"/>
          <a:srcRect r="6249"/>
          <a:stretch/>
        </p:blipFill>
        <p:spPr>
          <a:xfrm>
            <a:off x="6934200" y="0"/>
            <a:ext cx="2208720" cy="1600200"/>
          </a:xfrm>
          <a:prstGeom prst="rect">
            <a:avLst/>
          </a:prstGeom>
          <a:ln>
            <a:noFill/>
          </a:ln>
        </p:spPr>
      </p:pic>
      <p:sp>
        <p:nvSpPr>
          <p:cNvPr id="4" name="Title 3"/>
          <p:cNvSpPr>
            <a:spLocks noGrp="1"/>
          </p:cNvSpPr>
          <p:nvPr>
            <p:ph type="title"/>
          </p:nvPr>
        </p:nvSpPr>
        <p:spPr/>
        <p:txBody>
          <a:bodyPr/>
          <a:lstStyle/>
          <a:p>
            <a:r>
              <a:rPr lang="en-US" dirty="0" smtClean="0"/>
              <a:t>Lessons Learned</a:t>
            </a:r>
            <a:endParaRPr lang="en-US" dirty="0"/>
          </a:p>
        </p:txBody>
      </p:sp>
      <p:sp>
        <p:nvSpPr>
          <p:cNvPr id="9" name="Footer Placeholder 3"/>
          <p:cNvSpPr>
            <a:spLocks noGrp="1"/>
          </p:cNvSpPr>
          <p:nvPr>
            <p:ph type="ftr" sz="quarter" idx="10"/>
          </p:nvPr>
        </p:nvSpPr>
        <p:spPr>
          <a:xfrm>
            <a:off x="3009900" y="6400800"/>
            <a:ext cx="3276600" cy="304800"/>
          </a:xfrm>
        </p:spPr>
        <p:txBody>
          <a:bodyPr/>
          <a:lstStyle/>
          <a:p>
            <a:r>
              <a:rPr lang="en-US" dirty="0" smtClean="0"/>
              <a:t>Copyright © 2017 Open Geospatial Consortium</a:t>
            </a:r>
            <a:endParaRPr lang="en-US" dirty="0"/>
          </a:p>
        </p:txBody>
      </p:sp>
    </p:spTree>
    <p:extLst>
      <p:ext uri="{BB962C8B-B14F-4D97-AF65-F5344CB8AC3E}">
        <p14:creationId xmlns:p14="http://schemas.microsoft.com/office/powerpoint/2010/main" val="8217513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40528_OGC_PowerPoint_presentation_template_pptx">
  <a:themeElements>
    <a:clrScheme name="">
      <a:dk1>
        <a:srgbClr val="000000"/>
      </a:dk1>
      <a:lt1>
        <a:srgbClr val="FFFFCC"/>
      </a:lt1>
      <a:dk2>
        <a:srgbClr val="092E5C"/>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OGC_PowerPoint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rgbClr val="969696"/>
          </a:solidFill>
          <a:prstDash val="solid"/>
          <a:round/>
          <a:headEnd type="none" w="med" len="med"/>
          <a:tailEnd type="none" w="med" len="med"/>
        </a:ln>
        <a:effectLst/>
      </a:spPr>
      <a:bodyPr rtlCol="0" anchor="ctr"/>
      <a:lstStyle>
        <a:defPPr algn="ctr">
          <a:defRPr/>
        </a:defPPr>
      </a:lstStyle>
    </a:spDef>
    <a:lnDef>
      <a:spPr bwMode="auto">
        <a:noFill/>
        <a:ln w="12700" cap="flat" cmpd="sng" algn="ctr">
          <a:solidFill>
            <a:srgbClr val="969696"/>
          </a:solidFill>
          <a:prstDash val="solid"/>
          <a:round/>
          <a:headEnd type="none" w="med" len="med"/>
          <a:tailEnd type="none" w="med" len="med"/>
        </a:ln>
        <a:effectLst/>
      </a:spPr>
      <a:bodyPr/>
      <a:lstStyle/>
    </a:lnDef>
    <a:txDef>
      <a:spPr>
        <a:noFill/>
      </a:spPr>
      <a:bodyPr wrap="none" rtlCol="0">
        <a:noAutofit/>
      </a:bodyPr>
      <a:lstStyle>
        <a:defPPr>
          <a:defRPr dirty="0" err="1" smtClean="0"/>
        </a:defPPr>
      </a:lstStyle>
    </a:txDef>
  </a:objectDefaults>
  <a:extraClrSchemeLst>
    <a:extraClrScheme>
      <a:clrScheme name="OGC_PowerPoint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GC_PowerPoint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GC_PowerPoint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GC_PowerPoint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GC_PowerPoint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GC_PowerPoint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GC_PowerPoint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20140528_OGC_PowerPoint_presentation_template_pptx.pptx</Template>
  <TotalTime>11625</TotalTime>
  <Words>217</Words>
  <Application>Microsoft Macintosh PowerPoint</Application>
  <PresentationFormat>On-screen Show (4:3)</PresentationFormat>
  <Paragraphs>31</Paragraphs>
  <Slides>4</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vt:i4>
      </vt:variant>
    </vt:vector>
  </HeadingPairs>
  <TitlesOfParts>
    <vt:vector size="15" baseType="lpstr">
      <vt:lpstr>Arial Black</vt:lpstr>
      <vt:lpstr>Calibri</vt:lpstr>
      <vt:lpstr>Calibri Light</vt:lpstr>
      <vt:lpstr>CG Times</vt:lpstr>
      <vt:lpstr>DejaVu Sans</vt:lpstr>
      <vt:lpstr>MS PGothic</vt:lpstr>
      <vt:lpstr>Symbol</vt:lpstr>
      <vt:lpstr>Times New Roman</vt:lpstr>
      <vt:lpstr>Wingdings</vt:lpstr>
      <vt:lpstr>Arial</vt:lpstr>
      <vt:lpstr>20140528_OGC_PowerPoint_presentation_template_pptx</vt:lpstr>
      <vt:lpstr>OGC ArcticSDP  3D Data Visualization &amp; Temporal Patterns</vt:lpstr>
      <vt:lpstr>3D Data Visualization &amp; Temporal Patterns</vt:lpstr>
      <vt:lpstr>PowerPoint Presentation</vt:lpstr>
      <vt:lpstr>Lessons Learned</vt:lpstr>
    </vt:vector>
  </TitlesOfParts>
  <Company>OGC</Company>
  <LinksUpToDate>false</LinksUpToDate>
  <SharedDoc>false</SharedDoc>
  <HyperlinkBase/>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OGC TC/PC</dc:subject>
  <dc:creator>Carl Reed</dc:creator>
  <cp:lastModifiedBy>Ingo Simonis</cp:lastModifiedBy>
  <cp:revision>542</cp:revision>
  <cp:lastPrinted>2015-09-21T18:00:37Z</cp:lastPrinted>
  <dcterms:created xsi:type="dcterms:W3CDTF">2009-10-20T16:54:31Z</dcterms:created>
  <dcterms:modified xsi:type="dcterms:W3CDTF">2017-03-30T12:29:51Z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ACG_OFFICE_DLL">
    <vt:bool>true</vt:bool>
  </property>
  <property fmtid="{D5CDD505-2E9C-101B-9397-08002B2CF9AE}" pid="3" name="AACG_Created">
    <vt:bool>true</vt:bool>
  </property>
  <property fmtid="{D5CDD505-2E9C-101B-9397-08002B2CF9AE}" pid="4" name="AACG_DescMarkings">
    <vt:lpwstr/>
  </property>
  <property fmtid="{D5CDD505-2E9C-101B-9397-08002B2CF9AE}" pid="5" name="AACG_AddMark">
    <vt:lpwstr/>
  </property>
  <property fmtid="{D5CDD505-2E9C-101B-9397-08002B2CF9AE}" pid="6" name="AACG_Header">
    <vt:lpwstr>UNCLASSIFIED</vt:lpwstr>
  </property>
  <property fmtid="{D5CDD505-2E9C-101B-9397-08002B2CF9AE}" pid="7" name="AACG_Footer">
    <vt:lpwstr>_x000d_UNCLASSIFIED</vt:lpwstr>
  </property>
  <property fmtid="{D5CDD505-2E9C-101B-9397-08002B2CF9AE}" pid="8" name="AACG_ClassBlock">
    <vt:lpwstr/>
  </property>
  <property fmtid="{D5CDD505-2E9C-101B-9397-08002B2CF9AE}" pid="9" name="AACG_ClassType">
    <vt:lpwstr>USClassificationMarking</vt:lpwstr>
  </property>
  <property fmtid="{D5CDD505-2E9C-101B-9397-08002B2CF9AE}" pid="10" name="AACG_DeclOnList">
    <vt:lpwstr/>
  </property>
  <property fmtid="{D5CDD505-2E9C-101B-9397-08002B2CF9AE}" pid="11" name="AACG_USAF_Derivatives">
    <vt:lpwstr/>
  </property>
  <property fmtid="{D5CDD505-2E9C-101B-9397-08002B2CF9AE}" pid="12" name="AACG_SCI_Other">
    <vt:lpwstr/>
  </property>
  <property fmtid="{D5CDD505-2E9C-101B-9397-08002B2CF9AE}" pid="13" name="AACG_Dissem_Other">
    <vt:lpwstr/>
  </property>
  <property fmtid="{D5CDD505-2E9C-101B-9397-08002B2CF9AE}" pid="14" name="AACG_NonInt_Other">
    <vt:lpwstr/>
  </property>
  <property fmtid="{D5CDD505-2E9C-101B-9397-08002B2CF9AE}" pid="15" name="PortionWaiver">
    <vt:lpwstr/>
  </property>
</Properties>
</file>